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3" r:id="rId1"/>
  </p:sldMasterIdLst>
  <p:notesMasterIdLst>
    <p:notesMasterId r:id="rId27"/>
  </p:notesMasterIdLst>
  <p:handoutMasterIdLst>
    <p:handoutMasterId r:id="rId28"/>
  </p:handoutMasterIdLst>
  <p:sldIdLst>
    <p:sldId id="715" r:id="rId2"/>
    <p:sldId id="717" r:id="rId3"/>
    <p:sldId id="719" r:id="rId4"/>
    <p:sldId id="718" r:id="rId5"/>
    <p:sldId id="720" r:id="rId6"/>
    <p:sldId id="710" r:id="rId7"/>
    <p:sldId id="721" r:id="rId8"/>
    <p:sldId id="722" r:id="rId9"/>
    <p:sldId id="724" r:id="rId10"/>
    <p:sldId id="723" r:id="rId11"/>
    <p:sldId id="726" r:id="rId12"/>
    <p:sldId id="725" r:id="rId13"/>
    <p:sldId id="727" r:id="rId14"/>
    <p:sldId id="729" r:id="rId15"/>
    <p:sldId id="291" r:id="rId16"/>
    <p:sldId id="302" r:id="rId17"/>
    <p:sldId id="303" r:id="rId18"/>
    <p:sldId id="270" r:id="rId19"/>
    <p:sldId id="312" r:id="rId20"/>
    <p:sldId id="316" r:id="rId21"/>
    <p:sldId id="340" r:id="rId22"/>
    <p:sldId id="341" r:id="rId23"/>
    <p:sldId id="488" r:id="rId24"/>
    <p:sldId id="730" r:id="rId25"/>
    <p:sldId id="72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482" userDrawn="1">
          <p15:clr>
            <a:srgbClr val="A4A3A4"/>
          </p15:clr>
        </p15:guide>
        <p15:guide id="3" pos="295" userDrawn="1">
          <p15:clr>
            <a:srgbClr val="A4A3A4"/>
          </p15:clr>
        </p15:guide>
        <p15:guide id="4" orient="horz" pos="799" userDrawn="1">
          <p15:clr>
            <a:srgbClr val="A4A3A4"/>
          </p15:clr>
        </p15:guide>
        <p15:guide id="5" pos="5465" userDrawn="1">
          <p15:clr>
            <a:srgbClr val="A4A3A4"/>
          </p15:clr>
        </p15:guide>
        <p15:guide id="6" orient="horz" pos="4110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pos="31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6667"/>
    <a:srgbClr val="0033CC"/>
    <a:srgbClr val="254061"/>
    <a:srgbClr val="007DB7"/>
    <a:srgbClr val="FFFF00"/>
    <a:srgbClr val="F2A314"/>
    <a:srgbClr val="D7E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538" autoAdjust="0"/>
    <p:restoredTop sz="88696" autoAdjust="0"/>
  </p:normalViewPr>
  <p:slideViewPr>
    <p:cSldViewPr>
      <p:cViewPr varScale="1">
        <p:scale>
          <a:sx n="82" d="100"/>
          <a:sy n="82" d="100"/>
        </p:scale>
        <p:origin x="2006" y="67"/>
      </p:cViewPr>
      <p:guideLst>
        <p:guide orient="horz" pos="482"/>
        <p:guide pos="295"/>
        <p:guide orient="horz" pos="799"/>
        <p:guide pos="5465"/>
        <p:guide orient="horz" pos="4110"/>
        <p:guide pos="2880"/>
        <p:guide pos="310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828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49A8D-3476-4AF5-899A-F06ECDD724B1}" type="datetimeFigureOut">
              <a:rPr lang="en-US" smtClean="0"/>
              <a:pPr/>
              <a:t>03-Dec-19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CF274-3B34-4961-8BC0-F6906ADCEB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24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E7047-6A9A-4C50-BABB-ACEDFEF60370}" type="datetimeFigureOut">
              <a:rPr lang="en-US" smtClean="0"/>
              <a:pPr/>
              <a:t>03-Dec-19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D4C12-3811-4920-911D-863E60F39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88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D4C12-3811-4920-911D-863E60F399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4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12891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343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2EBE65EB-52D8-40DA-BD88-9D5DFD5878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 cstate="print"/>
          <a:srcRect l="40903" t="45040" r="15663"/>
          <a:stretch>
            <a:fillRect/>
          </a:stretch>
        </p:blipFill>
        <p:spPr bwMode="auto">
          <a:xfrm>
            <a:off x="250826" y="5932346"/>
            <a:ext cx="8713662" cy="87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A picture containing clock&#10;&#10;Description automatically generated">
            <a:extLst>
              <a:ext uri="{FF2B5EF4-FFF2-40B4-BE49-F238E27FC236}">
                <a16:creationId xmlns:a16="http://schemas.microsoft.com/office/drawing/2014/main" id="{C5F86A3E-1298-47E0-9730-1A2B1B601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6401" r="59450" b="16401"/>
          <a:stretch/>
        </p:blipFill>
        <p:spPr>
          <a:xfrm>
            <a:off x="289057" y="6206569"/>
            <a:ext cx="478911" cy="4691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6455E2-07EC-434E-9118-62C00374E48F}"/>
              </a:ext>
            </a:extLst>
          </p:cNvPr>
          <p:cNvPicPr/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959" y="6016596"/>
            <a:ext cx="487154" cy="6591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49" r:id="rId14"/>
    <p:sldLayoutId id="2147483651" r:id="rId15"/>
    <p:sldLayoutId id="2147483652" r:id="rId16"/>
    <p:sldLayoutId id="2147483653" r:id="rId17"/>
    <p:sldLayoutId id="2147483654" r:id="rId18"/>
    <p:sldLayoutId id="2147483656" r:id="rId19"/>
    <p:sldLayoutId id="2147483657" r:id="rId20"/>
    <p:sldLayoutId id="2147483694" r:id="rId21"/>
    <p:sldLayoutId id="2147483695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A9D359-6018-42BE-9A81-11D43ED8D6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8955"/>
            <a:ext cx="919202" cy="131891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7DA81FBA-81C7-420C-9FBB-A81296F9770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439"/>
            <a:ext cx="6372200" cy="646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A picture containing clock&#10;&#10;Description automatically generated">
            <a:extLst>
              <a:ext uri="{FF2B5EF4-FFF2-40B4-BE49-F238E27FC236}">
                <a16:creationId xmlns:a16="http://schemas.microsoft.com/office/drawing/2014/main" id="{0FF6D7B5-73C4-435E-B5AC-02AEF0D39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82" y="5882268"/>
            <a:ext cx="1224136" cy="6885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328FC2-4E86-4100-8DEB-B928D4A54C7A}"/>
              </a:ext>
            </a:extLst>
          </p:cNvPr>
          <p:cNvSpPr txBox="1"/>
          <p:nvPr/>
        </p:nvSpPr>
        <p:spPr>
          <a:xfrm>
            <a:off x="4716016" y="2967335"/>
            <a:ext cx="40923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346667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Session 8 - Data for the </a:t>
            </a:r>
            <a:r>
              <a:rPr lang="en-GB" sz="2400" b="1">
                <a:solidFill>
                  <a:srgbClr val="346667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different analyses </a:t>
            </a:r>
            <a:r>
              <a:rPr lang="en-GB" sz="2400" b="1" dirty="0">
                <a:solidFill>
                  <a:srgbClr val="346667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over Vanuatu</a:t>
            </a:r>
          </a:p>
          <a:p>
            <a:pPr algn="ctr"/>
            <a:endParaRPr lang="en-US" sz="2400" b="1" dirty="0">
              <a:solidFill>
                <a:srgbClr val="346667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fr-FR" b="1" dirty="0">
                <a:solidFill>
                  <a:srgbClr val="346667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Port Vila, Vanuatu</a:t>
            </a:r>
          </a:p>
          <a:p>
            <a:pPr algn="ctr"/>
            <a:r>
              <a:rPr lang="fr-FR" b="1">
                <a:solidFill>
                  <a:srgbClr val="346667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3 </a:t>
            </a:r>
            <a:r>
              <a:rPr lang="fr-FR" b="1" dirty="0" err="1">
                <a:solidFill>
                  <a:srgbClr val="346667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December</a:t>
            </a:r>
            <a:r>
              <a:rPr lang="fr-FR" b="1" dirty="0">
                <a:solidFill>
                  <a:srgbClr val="346667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2019</a:t>
            </a:r>
            <a:endParaRPr lang="en-US" b="1" dirty="0">
              <a:solidFill>
                <a:srgbClr val="346667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746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F09B0BAF-965A-4956-854B-86384B4396BC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Landcover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E013E49-889F-48D4-BE1F-CE68C1093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2803" y="752971"/>
            <a:ext cx="3768080" cy="37856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00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landcover shapefile </a:t>
            </a: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 from PCRAFI’s web site has been used as starting point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rasterization (same resolution as the DEM), the classification has been simplified to align with the travel scenario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resulting layer has been clipped to the islands coastlines for consistency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A852EA-807F-4298-8D23-37BF3627FC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20923" r="44488" b="9294"/>
          <a:stretch/>
        </p:blipFill>
        <p:spPr>
          <a:xfrm>
            <a:off x="755576" y="673240"/>
            <a:ext cx="3605024" cy="5966936"/>
          </a:xfrm>
          <a:prstGeom prst="rect">
            <a:avLst/>
          </a:prstGeom>
        </p:spPr>
      </p:pic>
      <p:sp>
        <p:nvSpPr>
          <p:cNvPr id="5" name="Rectangle 265">
            <a:extLst>
              <a:ext uri="{FF2B5EF4-FFF2-40B4-BE49-F238E27FC236}">
                <a16:creationId xmlns:a16="http://schemas.microsoft.com/office/drawing/2014/main" id="{1B950AED-A8B0-4B13-B56F-8D2FEB373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962" y="4578132"/>
            <a:ext cx="2990541" cy="161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Originally extracted from images collected in 2004 but updated with LiDAR data in 2013</a:t>
            </a:r>
          </a:p>
        </p:txBody>
      </p:sp>
      <p:sp>
        <p:nvSpPr>
          <p:cNvPr id="6" name="AutoShape 416">
            <a:extLst>
              <a:ext uri="{FF2B5EF4-FFF2-40B4-BE49-F238E27FC236}">
                <a16:creationId xmlns:a16="http://schemas.microsoft.com/office/drawing/2014/main" id="{F0B0086F-D61A-4AAD-AD51-7258CFC4E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064" y="4585409"/>
            <a:ext cx="504056" cy="381000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3466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CH" altLang="en-US">
              <a:solidFill>
                <a:srgbClr val="346667"/>
              </a:solidFill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3B347BC-43D5-4BDF-8D51-213BF92B9D36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10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77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F09B0BAF-965A-4956-854B-86384B4396BC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Population distribution (Total 2019)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E013E49-889F-48D4-BE1F-CE68C1093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3496106"/>
            <a:ext cx="4104456" cy="3170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Facebook dataset released for 2018 has been used as the starting point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grid has been resampled to match the DEM resolution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whole grid has been adjusted to the AC level population projected for </a:t>
            </a:r>
          </a:p>
          <a:p>
            <a:pPr eaLnBrk="0" hangingPunct="0"/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2019 from the 2016 VNSO</a:t>
            </a:r>
          </a:p>
          <a:p>
            <a:pPr eaLnBrk="0" hangingPunct="0"/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figures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EE15F-C7FA-4618-B5DD-C6F8899AF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0" t="20923" r="46850" b="9294"/>
          <a:stretch/>
        </p:blipFill>
        <p:spPr>
          <a:xfrm>
            <a:off x="1043608" y="1315691"/>
            <a:ext cx="3038545" cy="5208934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3C2124A-9564-41B7-9CB5-C05DFD797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426632"/>
              </p:ext>
            </p:extLst>
          </p:nvPr>
        </p:nvGraphicFramePr>
        <p:xfrm>
          <a:off x="4932363" y="599673"/>
          <a:ext cx="3743325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9957">
                  <a:extLst>
                    <a:ext uri="{9D8B030D-6E8A-4147-A177-3AD203B41FA5}">
                      <a16:colId xmlns:a16="http://schemas.microsoft.com/office/drawing/2014/main" val="4168997287"/>
                    </a:ext>
                  </a:extLst>
                </a:gridCol>
                <a:gridCol w="1653368">
                  <a:extLst>
                    <a:ext uri="{9D8B030D-6E8A-4147-A177-3AD203B41FA5}">
                      <a16:colId xmlns:a16="http://schemas.microsoft.com/office/drawing/2014/main" val="629552829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Province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Population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962806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PH" dirty="0" err="1"/>
                        <a:t>Malampa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dirty="0"/>
                        <a:t>42,664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69737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PH" dirty="0" err="1"/>
                        <a:t>Penama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34,304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90137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PH" dirty="0" err="1"/>
                        <a:t>Sanma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58,519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82161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PH" dirty="0" err="1"/>
                        <a:t>Shefa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108,336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44124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PH" dirty="0" err="1"/>
                        <a:t>Tafea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39,338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122947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PH" dirty="0" err="1"/>
                        <a:t>Torba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10,362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512667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Total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293,522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434808"/>
                  </a:ext>
                </a:extLst>
              </a:tr>
            </a:tbl>
          </a:graphicData>
        </a:graphic>
      </p:graphicFrame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680086C-7AD0-423E-951F-3D47B4F7EE48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11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40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F09B0BAF-965A-4956-854B-86384B4396BC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Exclusion zones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E013E49-889F-48D4-BE1F-CE68C1093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7608" y="1778511"/>
            <a:ext cx="3768080" cy="3170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types of exclusion zones have been considered based on information provided by NDMO: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3-km </a:t>
            </a: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buffer from the crater of the 6 volcanoes observed in Vanuatu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20-meter </a:t>
            </a: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buffer from the coastline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E50B2D-86DC-4840-BFAD-4CCA153B2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6" t="20924" r="41511" b="7839"/>
          <a:stretch/>
        </p:blipFill>
        <p:spPr>
          <a:xfrm>
            <a:off x="844724" y="865567"/>
            <a:ext cx="3725391" cy="5568847"/>
          </a:xfrm>
          <a:prstGeom prst="rect">
            <a:avLst/>
          </a:prstGeom>
        </p:spPr>
      </p:pic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07C38031-29DA-4637-AD06-B906E06CF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190230"/>
              </p:ext>
            </p:extLst>
          </p:nvPr>
        </p:nvGraphicFramePr>
        <p:xfrm>
          <a:off x="4935017" y="765175"/>
          <a:ext cx="3768080" cy="83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630176504"/>
                    </a:ext>
                  </a:extLst>
                </a:gridCol>
                <a:gridCol w="1535832">
                  <a:extLst>
                    <a:ext uri="{9D8B030D-6E8A-4147-A177-3AD203B41FA5}">
                      <a16:colId xmlns:a16="http://schemas.microsoft.com/office/drawing/2014/main" val="2647619443"/>
                    </a:ext>
                  </a:extLst>
                </a:gridCol>
              </a:tblGrid>
              <a:tr h="344650">
                <a:tc>
                  <a:txBody>
                    <a:bodyPr/>
                    <a:lstStyle/>
                    <a:p>
                      <a:pPr algn="ctr"/>
                      <a:endParaRPr lang="en-PH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Number</a:t>
                      </a:r>
                      <a:endParaRPr lang="en-PH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469496"/>
                  </a:ext>
                </a:extLst>
              </a:tr>
              <a:tr h="472947">
                <a:tc>
                  <a:txBody>
                    <a:bodyPr/>
                    <a:lstStyle/>
                    <a:p>
                      <a:r>
                        <a:rPr lang="en-US" dirty="0"/>
                        <a:t>Volcanoes</a:t>
                      </a:r>
                      <a:endParaRPr lang="en-PH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  <a:endParaRPr lang="en-PH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127907"/>
                  </a:ext>
                </a:extLst>
              </a:tr>
            </a:tbl>
          </a:graphicData>
        </a:graphic>
      </p:graphicFrame>
      <p:sp>
        <p:nvSpPr>
          <p:cNvPr id="6" name="Rectangle 265">
            <a:extLst>
              <a:ext uri="{FF2B5EF4-FFF2-40B4-BE49-F238E27FC236}">
                <a16:creationId xmlns:a16="http://schemas.microsoft.com/office/drawing/2014/main" id="{9B082D84-D385-4005-874D-0F50B4892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946" y="5005899"/>
            <a:ext cx="2990541" cy="69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Will be used for the scaling up analysis</a:t>
            </a:r>
          </a:p>
        </p:txBody>
      </p:sp>
      <p:sp>
        <p:nvSpPr>
          <p:cNvPr id="7" name="AutoShape 416">
            <a:extLst>
              <a:ext uri="{FF2B5EF4-FFF2-40B4-BE49-F238E27FC236}">
                <a16:creationId xmlns:a16="http://schemas.microsoft.com/office/drawing/2014/main" id="{96BAB7DC-7271-4AF7-9493-E6525D2D8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5013176"/>
            <a:ext cx="504056" cy="381000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3466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CH" altLang="en-US">
              <a:solidFill>
                <a:srgbClr val="346667"/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3FE6166-B5C6-4B4D-998B-29255FF75732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12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256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F09B0BAF-965A-4956-854B-86384B4396BC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Airports/ Airfields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E013E49-889F-48D4-BE1F-CE68C1093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2399397"/>
            <a:ext cx="3768080" cy="3477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list of commercial flights operated by Air Vanuatu has been used as starting point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geographic coordinates for each commercial airports was taken from OSM or extracted from Google Map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airfields that could be identified from satellite images were added as emergency airfields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F48654-B2A3-4FDF-81AA-DF62472625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27" t="21453" r="43975" b="9815"/>
          <a:stretch/>
        </p:blipFill>
        <p:spPr>
          <a:xfrm>
            <a:off x="865684" y="644620"/>
            <a:ext cx="3629161" cy="6024740"/>
          </a:xfrm>
          <a:prstGeom prst="rect">
            <a:avLst/>
          </a:prstGeom>
        </p:spPr>
      </p:pic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70F88C50-F140-4E0F-9A88-1ED6A49922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009673"/>
              </p:ext>
            </p:extLst>
          </p:nvPr>
        </p:nvGraphicFramePr>
        <p:xfrm>
          <a:off x="4860032" y="955219"/>
          <a:ext cx="376808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630176504"/>
                    </a:ext>
                  </a:extLst>
                </a:gridCol>
                <a:gridCol w="1535832">
                  <a:extLst>
                    <a:ext uri="{9D8B030D-6E8A-4147-A177-3AD203B41FA5}">
                      <a16:colId xmlns:a16="http://schemas.microsoft.com/office/drawing/2014/main" val="2647619443"/>
                    </a:ext>
                  </a:extLst>
                </a:gridCol>
              </a:tblGrid>
              <a:tr h="405358">
                <a:tc>
                  <a:txBody>
                    <a:bodyPr/>
                    <a:lstStyle/>
                    <a:p>
                      <a:pPr algn="ctr"/>
                      <a:r>
                        <a:rPr lang="en-PH" b="0"/>
                        <a:t>Type</a:t>
                      </a:r>
                      <a:endParaRPr lang="en-PH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Number of airports</a:t>
                      </a:r>
                      <a:endParaRPr lang="en-PH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469496"/>
                  </a:ext>
                </a:extLst>
              </a:tr>
              <a:tr h="231633">
                <a:tc>
                  <a:txBody>
                    <a:bodyPr/>
                    <a:lstStyle/>
                    <a:p>
                      <a:r>
                        <a:rPr lang="en-US" dirty="0"/>
                        <a:t>Commercial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127907"/>
                  </a:ext>
                </a:extLst>
              </a:tr>
              <a:tr h="324621">
                <a:tc>
                  <a:txBody>
                    <a:bodyPr/>
                    <a:lstStyle/>
                    <a:p>
                      <a:r>
                        <a:rPr lang="en-US" dirty="0"/>
                        <a:t>Emergency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721701"/>
                  </a:ext>
                </a:extLst>
              </a:tr>
            </a:tbl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9F234DF-92C8-4F54-AD75-2535DB3FDF24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13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903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739243" y="765175"/>
            <a:ext cx="721713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60363" indent="-360363" eaLnBrk="0" hangingPunct="0"/>
            <a:r>
              <a:rPr lang="en-AU" sz="24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have a look at these different layers in QGIS!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0B3E7F46-24D1-49CC-8BB8-CAD79351B137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Geospatial data</a:t>
            </a:r>
          </a:p>
        </p:txBody>
      </p:sp>
      <p:sp>
        <p:nvSpPr>
          <p:cNvPr id="6" name="Rectangle 265">
            <a:extLst>
              <a:ext uri="{FF2B5EF4-FFF2-40B4-BE49-F238E27FC236}">
                <a16:creationId xmlns:a16="http://schemas.microsoft.com/office/drawing/2014/main" id="{C26E35A5-AB38-4DD6-A2F2-358B23DA4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0134" y="5805264"/>
            <a:ext cx="6364234" cy="69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Start by copying the TRAINING_MATERIAL\DATA folder from the USB to your computer</a:t>
            </a:r>
          </a:p>
        </p:txBody>
      </p:sp>
      <p:sp>
        <p:nvSpPr>
          <p:cNvPr id="7" name="AutoShape 416">
            <a:extLst>
              <a:ext uri="{FF2B5EF4-FFF2-40B4-BE49-F238E27FC236}">
                <a16:creationId xmlns:a16="http://schemas.microsoft.com/office/drawing/2014/main" id="{A19583AC-4393-4777-B0A8-EE9A6B68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236" y="5812541"/>
            <a:ext cx="504056" cy="381000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3466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CH" altLang="en-US">
              <a:solidFill>
                <a:srgbClr val="346667"/>
              </a:solidFill>
            </a:endParaRPr>
          </a:p>
        </p:txBody>
      </p:sp>
      <p:pic>
        <p:nvPicPr>
          <p:cNvPr id="8" name="Picture 4" descr="C:\Users\Samsung\AppData\Local\Microsoft\Windows\INetCache\IE\TH5BE5R4\sivvus-pendrive-icon-4[1].png">
            <a:extLst>
              <a:ext uri="{FF2B5EF4-FFF2-40B4-BE49-F238E27FC236}">
                <a16:creationId xmlns:a16="http://schemas.microsoft.com/office/drawing/2014/main" id="{9BA99FB2-81B2-4562-A012-25469F407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327" y="5217268"/>
            <a:ext cx="79216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69622A-0F63-4B6B-BF5B-DBB99B380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17" y="1295847"/>
            <a:ext cx="6228184" cy="3616235"/>
          </a:xfrm>
          <a:prstGeom prst="rect">
            <a:avLst/>
          </a:prstGeom>
        </p:spPr>
      </p:pic>
      <p:sp>
        <p:nvSpPr>
          <p:cNvPr id="10" name="Rectangle 265">
            <a:extLst>
              <a:ext uri="{FF2B5EF4-FFF2-40B4-BE49-F238E27FC236}">
                <a16:creationId xmlns:a16="http://schemas.microsoft.com/office/drawing/2014/main" id="{5A41128C-C615-46D3-85BC-FF151B16F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490" y="5052283"/>
            <a:ext cx="6364234" cy="69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We will only cover the Province of </a:t>
            </a:r>
            <a:r>
              <a:rPr lang="en-US" altLang="en-US" sz="2200" dirty="0" err="1">
                <a:solidFill>
                  <a:srgbClr val="346667"/>
                </a:solidFill>
                <a:latin typeface="Arial" panose="020B0604020202020204" pitchFamily="34" charset="0"/>
              </a:rPr>
              <a:t>Shefa</a:t>
            </a: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 in the context of the present training</a:t>
            </a:r>
          </a:p>
        </p:txBody>
      </p:sp>
      <p:sp>
        <p:nvSpPr>
          <p:cNvPr id="11" name="AutoShape 416">
            <a:extLst>
              <a:ext uri="{FF2B5EF4-FFF2-40B4-BE49-F238E27FC236}">
                <a16:creationId xmlns:a16="http://schemas.microsoft.com/office/drawing/2014/main" id="{A285C3A0-81B9-4D7A-A93A-3DC65A452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5059560"/>
            <a:ext cx="504056" cy="381000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3466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CH" altLang="en-US">
              <a:solidFill>
                <a:srgbClr val="346667"/>
              </a:solidFill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3A4EE5-B2AD-43B6-B0B5-7B5FEF27B4EA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14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2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65918" y="620688"/>
            <a:ext cx="84121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2400" u="sng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Councils shapefile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D5199254-0BB0-411F-90AD-F7267FE23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9" y="1192213"/>
            <a:ext cx="505108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Launch QGIS</a:t>
            </a:r>
          </a:p>
          <a:p>
            <a:pPr>
              <a:buFontTx/>
              <a:buAutoNum type="arabicPeriod"/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Click the </a:t>
            </a:r>
            <a:r>
              <a:rPr lang="en-US" altLang="en-US" sz="2200" i="1" dirty="0">
                <a:solidFill>
                  <a:srgbClr val="346667"/>
                </a:solidFill>
                <a:latin typeface="Arial" panose="020B0604020202020204" pitchFamily="34" charset="0"/>
              </a:rPr>
              <a:t>Add Vector Layer </a:t>
            </a: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button</a:t>
            </a:r>
          </a:p>
          <a:p>
            <a:pPr>
              <a:buFontTx/>
              <a:buAutoNum type="arabicPeriod"/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Browse to the location of the TRAINING_MATERIAL\DATA\ADMIN_DIV folder on your computer</a:t>
            </a:r>
          </a:p>
          <a:p>
            <a:pPr>
              <a:buFontTx/>
              <a:buAutoNum type="arabicPeriod" startAt="4"/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Select the </a:t>
            </a:r>
            <a:r>
              <a:rPr lang="en-US" altLang="en-US" sz="2200" dirty="0" err="1">
                <a:solidFill>
                  <a:srgbClr val="346667"/>
                </a:solidFill>
                <a:latin typeface="Arial" panose="020B0604020202020204" pitchFamily="34" charset="0"/>
              </a:rPr>
              <a:t>AC_SHEF_UTM.shp</a:t>
            </a: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 file and click </a:t>
            </a:r>
            <a:r>
              <a:rPr lang="en-US" altLang="en-US" sz="2200">
                <a:solidFill>
                  <a:srgbClr val="346667"/>
                </a:solidFill>
                <a:latin typeface="Arial" panose="020B0604020202020204" pitchFamily="34" charset="0"/>
              </a:rPr>
              <a:t>on the </a:t>
            </a:r>
            <a:r>
              <a:rPr lang="en-US" altLang="en-US" sz="2200" i="1" dirty="0">
                <a:solidFill>
                  <a:srgbClr val="346667"/>
                </a:solidFill>
                <a:latin typeface="Arial" panose="020B0604020202020204" pitchFamily="34" charset="0"/>
              </a:rPr>
              <a:t>Add</a:t>
            </a: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 button</a:t>
            </a:r>
          </a:p>
          <a:p>
            <a:pPr>
              <a:buFontTx/>
              <a:buAutoNum type="arabicPeriod" startAt="4"/>
            </a:pPr>
            <a:r>
              <a:rPr lang="fr-CH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Close the </a:t>
            </a:r>
            <a:r>
              <a:rPr lang="en-US" altLang="en-US" sz="2200" i="1" dirty="0">
                <a:solidFill>
                  <a:srgbClr val="346667"/>
                </a:solidFill>
                <a:latin typeface="Arial" panose="020B0604020202020204" pitchFamily="34" charset="0"/>
              </a:rPr>
              <a:t>Data Source        Manager </a:t>
            </a:r>
            <a:r>
              <a:rPr lang="fr-CH" altLang="en-US" sz="2200" dirty="0" err="1">
                <a:solidFill>
                  <a:srgbClr val="346667"/>
                </a:solidFill>
                <a:latin typeface="Arial" panose="020B0604020202020204" pitchFamily="34" charset="0"/>
              </a:rPr>
              <a:t>window</a:t>
            </a:r>
            <a:endParaRPr lang="en-US" altLang="en-US" sz="2200" dirty="0">
              <a:solidFill>
                <a:srgbClr val="346667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6" descr="add_vector">
            <a:extLst>
              <a:ext uri="{FF2B5EF4-FFF2-40B4-BE49-F238E27FC236}">
                <a16:creationId xmlns:a16="http://schemas.microsoft.com/office/drawing/2014/main" id="{75600909-6C92-449E-AC23-AF9E59674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74062"/>
            <a:ext cx="5762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32">
            <a:extLst>
              <a:ext uri="{FF2B5EF4-FFF2-40B4-BE49-F238E27FC236}">
                <a16:creationId xmlns:a16="http://schemas.microsoft.com/office/drawing/2014/main" id="{DC137DBB-B5A4-4D7E-9847-606816B64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18" y="4709760"/>
            <a:ext cx="504825" cy="428625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3466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 dirty="0">
              <a:solidFill>
                <a:srgbClr val="3466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C45F41B9-2817-4DA6-9E0C-6DF773219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0" y="4782785"/>
            <a:ext cx="374446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4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Area Councils for the Province of </a:t>
            </a:r>
            <a:r>
              <a:rPr lang="en-US" altLang="zh-CN" sz="2400" dirty="0" err="1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Shefa</a:t>
            </a:r>
            <a:r>
              <a:rPr lang="en-US" altLang="zh-CN" sz="24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should appear in the map canvas of QGIS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591FE3-BCBE-4F88-B90B-35E4D4443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26" t="16186" r="24792" b="55600"/>
          <a:stretch/>
        </p:blipFill>
        <p:spPr>
          <a:xfrm>
            <a:off x="5440908" y="2191287"/>
            <a:ext cx="3337173" cy="10188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D99B9BB-20E8-4DEE-8C79-9BBEE1166D11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Checking geospatial data in QGIS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5D7F8E-158D-42E1-AE69-7D03FEB1B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444" y="3580602"/>
            <a:ext cx="3986098" cy="2314425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85783E52-AF0E-438E-9364-961B9DAC438A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15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07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22B532-9798-4692-B256-2F0FF7C91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414" y="3412409"/>
            <a:ext cx="3075986" cy="2004870"/>
          </a:xfrm>
          <a:prstGeom prst="rect">
            <a:avLst/>
          </a:prstGeom>
        </p:spPr>
      </p:pic>
      <p:sp>
        <p:nvSpPr>
          <p:cNvPr id="12" name="Rectangle 12">
            <a:extLst>
              <a:ext uri="{FF2B5EF4-FFF2-40B4-BE49-F238E27FC236}">
                <a16:creationId xmlns:a16="http://schemas.microsoft.com/office/drawing/2014/main" id="{D0514B48-A3A3-4E4A-98B7-E061F1C09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80" y="2780928"/>
            <a:ext cx="8569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400" u="sng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Councils shapefile - Metadata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51E6C9-E9B6-4237-8697-0115B97B7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565" y="3260682"/>
            <a:ext cx="478928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6400" indent="-406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Right click on the Area Councils boundaries layer and select properties</a:t>
            </a:r>
          </a:p>
          <a:p>
            <a:pPr>
              <a:buFontTx/>
              <a:buAutoNum type="arabicPeriod"/>
            </a:pPr>
            <a:r>
              <a:rPr lang="en-US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Select Metadata in the list and have a look at information reported there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D3F01DFA-1AC6-4EC4-AEC9-ED443DC35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" y="1211268"/>
            <a:ext cx="7416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6400" indent="-406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Click on the save icon</a:t>
            </a:r>
          </a:p>
          <a:p>
            <a:pPr>
              <a:buFontTx/>
              <a:buAutoNum type="arabicPeriod"/>
            </a:pPr>
            <a:r>
              <a:rPr lang="fr-CH" altLang="en-US" sz="2400" dirty="0" err="1">
                <a:solidFill>
                  <a:srgbClr val="346667"/>
                </a:solidFill>
                <a:latin typeface="Arial" panose="020B0604020202020204" pitchFamily="34" charset="0"/>
              </a:rPr>
              <a:t>Browse</a:t>
            </a:r>
            <a:r>
              <a:rPr lang="fr-CH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 to the folder </a:t>
            </a:r>
            <a:r>
              <a:rPr lang="fr-CH" altLang="en-US" sz="2400" dirty="0" err="1">
                <a:solidFill>
                  <a:srgbClr val="346667"/>
                </a:solidFill>
                <a:latin typeface="Arial" panose="020B0604020202020204" pitchFamily="34" charset="0"/>
              </a:rPr>
              <a:t>where</a:t>
            </a:r>
            <a:r>
              <a:rPr lang="fr-CH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 </a:t>
            </a:r>
            <a:r>
              <a:rPr lang="fr-CH" altLang="en-US" sz="2400" dirty="0" err="1">
                <a:solidFill>
                  <a:srgbClr val="346667"/>
                </a:solidFill>
                <a:latin typeface="Arial" panose="020B0604020202020204" pitchFamily="34" charset="0"/>
              </a:rPr>
              <a:t>you</a:t>
            </a:r>
            <a:r>
              <a:rPr lang="fr-CH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 </a:t>
            </a:r>
            <a:r>
              <a:rPr lang="fr-CH" altLang="en-US" sz="2400" dirty="0" err="1">
                <a:solidFill>
                  <a:srgbClr val="346667"/>
                </a:solidFill>
                <a:latin typeface="Arial" panose="020B0604020202020204" pitchFamily="34" charset="0"/>
              </a:rPr>
              <a:t>want</a:t>
            </a:r>
            <a:r>
              <a:rPr lang="fr-CH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 to </a:t>
            </a:r>
            <a:r>
              <a:rPr lang="fr-CH" altLang="en-US" sz="2400" dirty="0" err="1">
                <a:solidFill>
                  <a:srgbClr val="346667"/>
                </a:solidFill>
                <a:latin typeface="Arial" panose="020B0604020202020204" pitchFamily="34" charset="0"/>
              </a:rPr>
              <a:t>save</a:t>
            </a:r>
            <a:r>
              <a:rPr lang="fr-CH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 </a:t>
            </a:r>
            <a:r>
              <a:rPr lang="fr-CH" altLang="en-US" sz="2400" dirty="0" err="1">
                <a:solidFill>
                  <a:srgbClr val="346667"/>
                </a:solidFill>
                <a:latin typeface="Arial" panose="020B0604020202020204" pitchFamily="34" charset="0"/>
              </a:rPr>
              <a:t>your</a:t>
            </a:r>
            <a:r>
              <a:rPr lang="fr-CH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 QGIS </a:t>
            </a:r>
            <a:r>
              <a:rPr lang="fr-CH" altLang="en-US" sz="2400" dirty="0" err="1">
                <a:solidFill>
                  <a:srgbClr val="346667"/>
                </a:solidFill>
                <a:latin typeface="Arial" panose="020B0604020202020204" pitchFamily="34" charset="0"/>
              </a:rPr>
              <a:t>project</a:t>
            </a:r>
            <a:endParaRPr lang="fr-CH" altLang="en-US" sz="2400" dirty="0">
              <a:solidFill>
                <a:srgbClr val="346667"/>
              </a:solidFill>
              <a:latin typeface="Arial" panose="020B0604020202020204" pitchFamily="34" charset="0"/>
            </a:endParaRPr>
          </a:p>
          <a:p>
            <a:pPr>
              <a:buFontTx/>
              <a:buAutoNum type="arabicPeriod"/>
            </a:pPr>
            <a:r>
              <a:rPr lang="fr-CH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Enter a file </a:t>
            </a:r>
            <a:r>
              <a:rPr lang="fr-CH" altLang="en-US" sz="2400" dirty="0" err="1">
                <a:solidFill>
                  <a:srgbClr val="346667"/>
                </a:solidFill>
                <a:latin typeface="Arial" panose="020B0604020202020204" pitchFamily="34" charset="0"/>
              </a:rPr>
              <a:t>name</a:t>
            </a:r>
            <a:r>
              <a:rPr lang="fr-CH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 and click </a:t>
            </a:r>
            <a:r>
              <a:rPr lang="fr-CH" altLang="en-US" sz="2400" i="1" dirty="0">
                <a:solidFill>
                  <a:srgbClr val="346667"/>
                </a:solidFill>
                <a:latin typeface="Arial" panose="020B0604020202020204" pitchFamily="34" charset="0"/>
              </a:rPr>
              <a:t>Save</a:t>
            </a:r>
            <a:endParaRPr lang="en-US" altLang="en-US" sz="2400" i="1" dirty="0">
              <a:solidFill>
                <a:srgbClr val="346667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AFF5B10-1717-4DF9-9A9D-ADD9F709C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" t="7150" r="91460" b="89906"/>
          <a:stretch>
            <a:fillRect/>
          </a:stretch>
        </p:blipFill>
        <p:spPr bwMode="auto">
          <a:xfrm>
            <a:off x="5004048" y="1168977"/>
            <a:ext cx="4318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05563E53-14E2-40FA-A753-1552EEB0B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18" y="620688"/>
            <a:ext cx="84121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2400" u="sng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Councils shapefile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B116DB8-7436-4EB6-9F6F-914344AB17C1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Checking geospatial data in QGIS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E580D-11C7-4A5E-B138-768236E23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77" t="67071" r="83823" b="26832"/>
          <a:stretch/>
        </p:blipFill>
        <p:spPr>
          <a:xfrm>
            <a:off x="6973153" y="3242593"/>
            <a:ext cx="1661994" cy="461665"/>
          </a:xfrm>
          <a:prstGeom prst="rect">
            <a:avLst/>
          </a:prstGeom>
        </p:spPr>
      </p:pic>
      <p:sp>
        <p:nvSpPr>
          <p:cNvPr id="22" name="AutoShape 32">
            <a:extLst>
              <a:ext uri="{FF2B5EF4-FFF2-40B4-BE49-F238E27FC236}">
                <a16:creationId xmlns:a16="http://schemas.microsoft.com/office/drawing/2014/main" id="{CD6BC298-EF7D-4F5F-9C81-C48D809F7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488" y="5639089"/>
            <a:ext cx="504825" cy="428625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3466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 dirty="0">
              <a:solidFill>
                <a:srgbClr val="3466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DB8FCFE9-8F6F-40BE-9EAB-BA83589B3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846" y="5681034"/>
            <a:ext cx="691257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4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Ideally, all the information you need to know if the data is appropriate for the use should be there or in </a:t>
            </a:r>
            <a:r>
              <a:rPr lang="en-US" altLang="zh-CN" sz="240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separate </a:t>
            </a:r>
            <a:r>
              <a:rPr lang="en-US" altLang="zh-CN" sz="24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 provided with the layer 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205459F8-8B54-4993-866D-8EA77F1A6DFD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16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951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2">
            <a:extLst>
              <a:ext uri="{FF2B5EF4-FFF2-40B4-BE49-F238E27FC236}">
                <a16:creationId xmlns:a16="http://schemas.microsoft.com/office/drawing/2014/main" id="{803EFBA6-456E-40DF-B28C-3419F4B77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870" y="654596"/>
            <a:ext cx="54992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u="sng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Councils shapefile - Projection</a:t>
            </a: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65CB1263-9BAB-4F52-8B06-AF31AAAE5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93" y="1295006"/>
            <a:ext cx="39601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6400" indent="-406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Right click on the layer</a:t>
            </a:r>
          </a:p>
          <a:p>
            <a:pPr>
              <a:buFontTx/>
              <a:buAutoNum type="arabicPeriod"/>
            </a:pPr>
            <a:r>
              <a:rPr lang="fr-CH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Select </a:t>
            </a:r>
            <a:r>
              <a:rPr lang="fr-CH" altLang="en-US" sz="2400" i="1" dirty="0" err="1">
                <a:solidFill>
                  <a:srgbClr val="346667"/>
                </a:solidFill>
                <a:latin typeface="Arial" panose="020B0604020202020204" pitchFamily="34" charset="0"/>
              </a:rPr>
              <a:t>Properties</a:t>
            </a:r>
            <a:r>
              <a:rPr lang="fr-CH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 in the menu</a:t>
            </a:r>
          </a:p>
          <a:p>
            <a:pPr>
              <a:buFontTx/>
              <a:buAutoNum type="arabicPeriod"/>
            </a:pPr>
            <a:r>
              <a:rPr lang="fr-CH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Click on </a:t>
            </a:r>
            <a:r>
              <a:rPr lang="fr-CH" altLang="en-US" sz="2400" i="1" dirty="0">
                <a:solidFill>
                  <a:srgbClr val="346667"/>
                </a:solidFill>
                <a:latin typeface="Arial" panose="020B0604020202020204" pitchFamily="34" charset="0"/>
              </a:rPr>
              <a:t>Source</a:t>
            </a:r>
            <a:endParaRPr lang="en-US" altLang="en-US" sz="2400" i="1" dirty="0">
              <a:solidFill>
                <a:srgbClr val="346667"/>
              </a:solidFill>
              <a:latin typeface="Arial" panose="020B0604020202020204" pitchFamily="34" charset="0"/>
            </a:endParaRPr>
          </a:p>
        </p:txBody>
      </p:sp>
      <p:sp>
        <p:nvSpPr>
          <p:cNvPr id="21" name="AutoShape 32">
            <a:extLst>
              <a:ext uri="{FF2B5EF4-FFF2-40B4-BE49-F238E27FC236}">
                <a16:creationId xmlns:a16="http://schemas.microsoft.com/office/drawing/2014/main" id="{CBC700A8-89C9-41D0-91C2-1F6363431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406329"/>
            <a:ext cx="504825" cy="428625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3466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solidFill>
                <a:srgbClr val="346667"/>
              </a:solidFill>
              <a:highlight>
                <a:srgbClr val="0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18F517DE-0187-4AAC-A86E-8609518DE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3479354"/>
            <a:ext cx="396011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4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information about the geographic coordinate and projection system is stored under “Geometry and Coordinate reference system”</a:t>
            </a:r>
          </a:p>
        </p:txBody>
      </p:sp>
      <p:sp>
        <p:nvSpPr>
          <p:cNvPr id="25" name="AutoShape 32">
            <a:extLst>
              <a:ext uri="{FF2B5EF4-FFF2-40B4-BE49-F238E27FC236}">
                <a16:creationId xmlns:a16="http://schemas.microsoft.com/office/drawing/2014/main" id="{11ED17BD-2AB8-4403-95EE-CB008E600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861" y="5245992"/>
            <a:ext cx="504825" cy="428625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3466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solidFill>
                <a:srgbClr val="346667"/>
              </a:solidFill>
              <a:highlight>
                <a:srgbClr val="0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80D12AD1-CE17-447A-BB5D-A0181BA74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4123" y="5280917"/>
            <a:ext cx="720134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4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layer based on the WGS 84 geographic coordinate system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A21F56A-8CB5-4C7C-8EA7-4258756E8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83717" b="52912"/>
          <a:stretch/>
        </p:blipFill>
        <p:spPr>
          <a:xfrm>
            <a:off x="7042548" y="830139"/>
            <a:ext cx="1129852" cy="247707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93D3C95-06A0-4EC2-8EF3-D6368B24DA07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Checking geospatial data in QGIS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C7017-FB1D-4784-9569-570A679BAA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91" t="19517" r="44515" b="60974"/>
          <a:stretch/>
        </p:blipFill>
        <p:spPr>
          <a:xfrm>
            <a:off x="4927774" y="3627202"/>
            <a:ext cx="3830030" cy="1459059"/>
          </a:xfrm>
          <a:prstGeom prst="rect">
            <a:avLst/>
          </a:prstGeom>
        </p:spPr>
      </p:pic>
      <p:sp>
        <p:nvSpPr>
          <p:cNvPr id="15" name="AutoShape 32">
            <a:extLst>
              <a:ext uri="{FF2B5EF4-FFF2-40B4-BE49-F238E27FC236}">
                <a16:creationId xmlns:a16="http://schemas.microsoft.com/office/drawing/2014/main" id="{717ED4AA-EB7C-49BA-882F-57148E00D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872" y="5950991"/>
            <a:ext cx="504825" cy="428625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3466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solidFill>
                <a:srgbClr val="346667"/>
              </a:solidFill>
              <a:highlight>
                <a:srgbClr val="0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91FCD51D-2F77-4C42-BA65-E17649AB7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134" y="5985916"/>
            <a:ext cx="650626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4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if this matches the specifications set for the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15488-E42B-45EA-8DFF-8E19980595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114" t="43266" r="31100" b="19201"/>
          <a:stretch/>
        </p:blipFill>
        <p:spPr>
          <a:xfrm>
            <a:off x="4499992" y="1269605"/>
            <a:ext cx="2129100" cy="2083875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1727A84-F94E-4773-B2F0-E6F36B17C08D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17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09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DB269-0072-4B3D-A01F-F5856ED4F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863" r="82573" b="31233"/>
          <a:stretch/>
        </p:blipFill>
        <p:spPr>
          <a:xfrm>
            <a:off x="4355975" y="1288629"/>
            <a:ext cx="2364340" cy="701402"/>
          </a:xfrm>
          <a:prstGeom prst="rect">
            <a:avLst/>
          </a:prstGeom>
        </p:spPr>
      </p:pic>
      <p:sp>
        <p:nvSpPr>
          <p:cNvPr id="22531" name="Rectangle 12">
            <a:extLst>
              <a:ext uri="{FF2B5EF4-FFF2-40B4-BE49-F238E27FC236}">
                <a16:creationId xmlns:a16="http://schemas.microsoft.com/office/drawing/2014/main" id="{841644AC-7153-408D-937C-AF06B5624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38" y="665439"/>
            <a:ext cx="8569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400" u="sng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Councils shapefile – Attribute table</a:t>
            </a:r>
          </a:p>
        </p:txBody>
      </p:sp>
      <p:sp>
        <p:nvSpPr>
          <p:cNvPr id="22532" name="Rectangle 12">
            <a:extLst>
              <a:ext uri="{FF2B5EF4-FFF2-40B4-BE49-F238E27FC236}">
                <a16:creationId xmlns:a16="http://schemas.microsoft.com/office/drawing/2014/main" id="{81ED15EC-3A69-4700-A79A-94053340C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49" y="1359446"/>
            <a:ext cx="40321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6400" indent="-406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Right click on the layer</a:t>
            </a:r>
          </a:p>
          <a:p>
            <a:pPr>
              <a:buFontTx/>
              <a:buAutoNum type="arabicPeriod"/>
            </a:pPr>
            <a:r>
              <a:rPr lang="fr-CH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Select </a:t>
            </a:r>
            <a:r>
              <a:rPr lang="fr-CH" altLang="en-US" sz="2400" i="1" dirty="0">
                <a:solidFill>
                  <a:srgbClr val="346667"/>
                </a:solidFill>
                <a:latin typeface="Arial" panose="020B0604020202020204" pitchFamily="34" charset="0"/>
              </a:rPr>
              <a:t>Open </a:t>
            </a:r>
            <a:r>
              <a:rPr lang="fr-CH" altLang="en-US" sz="2400" i="1" dirty="0" err="1">
                <a:solidFill>
                  <a:srgbClr val="346667"/>
                </a:solidFill>
                <a:latin typeface="Arial" panose="020B0604020202020204" pitchFamily="34" charset="0"/>
              </a:rPr>
              <a:t>Attribute</a:t>
            </a:r>
            <a:r>
              <a:rPr lang="fr-CH" altLang="en-US" sz="2400" i="1" dirty="0">
                <a:solidFill>
                  <a:srgbClr val="346667"/>
                </a:solidFill>
                <a:latin typeface="Arial" panose="020B0604020202020204" pitchFamily="34" charset="0"/>
              </a:rPr>
              <a:t> Table</a:t>
            </a:r>
            <a:r>
              <a:rPr lang="fr-CH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 in the menu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4CAF1D2-FE36-4D2A-872D-1558CE665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199" y="2631884"/>
            <a:ext cx="35274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28600" indent="-2286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400" dirty="0">
                <a:solidFill>
                  <a:srgbClr val="346667"/>
                </a:solidFill>
                <a:latin typeface="+mn-lt"/>
                <a:cs typeface="Arial" charset="0"/>
              </a:rPr>
              <a:t>Take some time to look at how the attribute table is structured (rows, columns)</a:t>
            </a:r>
          </a:p>
          <a:p>
            <a:pPr marL="228600" indent="-2286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400" dirty="0">
                <a:solidFill>
                  <a:srgbClr val="346667"/>
                </a:solidFill>
                <a:latin typeface="+mn-lt"/>
                <a:cs typeface="Arial" charset="0"/>
              </a:rPr>
              <a:t>Check if the structure reported here corresponds to the one included in the master </a:t>
            </a:r>
            <a:r>
              <a:rPr lang="en-US" altLang="zh-CN" sz="2400" dirty="0">
                <a:solidFill>
                  <a:srgbClr val="346667"/>
                </a:solidFill>
                <a:cs typeface="Arial" charset="0"/>
              </a:rPr>
              <a:t>list (Admin_div_Shefa_260919.xlsx under TRAINING_MATERIAL\DATA\ADMIN_DIV)</a:t>
            </a:r>
            <a:endParaRPr lang="en-US" altLang="zh-CN" sz="2400" dirty="0">
              <a:solidFill>
                <a:srgbClr val="346667"/>
              </a:solidFill>
              <a:latin typeface="+mn-lt"/>
              <a:cs typeface="Arial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36233" r="69912" b="42535"/>
          <a:stretch/>
        </p:blipFill>
        <p:spPr bwMode="auto">
          <a:xfrm>
            <a:off x="6084167" y="1395078"/>
            <a:ext cx="2146301" cy="15531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C29F24F-39D5-47C3-8EDF-3B1965D3C450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Checking geospatial data in QGIS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31017-0BB6-45F3-A839-BF88BF935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348" y="3151704"/>
            <a:ext cx="2033588" cy="3114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D2991-34C8-47A7-994C-82A185CA72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" t="35199" r="2603" b="7874"/>
          <a:stretch/>
        </p:blipFill>
        <p:spPr>
          <a:xfrm>
            <a:off x="5372769" y="4563021"/>
            <a:ext cx="3527425" cy="2150869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2FC727E-253E-42D8-80DD-641B80DACBCB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18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00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2">
            <a:extLst>
              <a:ext uri="{FF2B5EF4-FFF2-40B4-BE49-F238E27FC236}">
                <a16:creationId xmlns:a16="http://schemas.microsoft.com/office/drawing/2014/main" id="{841644AC-7153-408D-937C-AF06B5624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63" y="653787"/>
            <a:ext cx="85693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400" u="sng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Councils shapefile – Consistency with the satellite image used as ground reference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1FFFDC7A-2C38-43FF-BBB2-A43B92360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1510347"/>
            <a:ext cx="507675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6400" indent="-406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GB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In the Browser Panel, right click on XYZ Tiles then choose </a:t>
            </a:r>
            <a:r>
              <a:rPr lang="en-GB" altLang="en-US" sz="2400" i="1">
                <a:solidFill>
                  <a:srgbClr val="346667"/>
                </a:solidFill>
                <a:latin typeface="Arial" panose="020B0604020202020204" pitchFamily="34" charset="0"/>
              </a:rPr>
              <a:t>New Connection…</a:t>
            </a:r>
            <a:endParaRPr lang="en-GB" altLang="en-US" sz="2400" i="1" dirty="0">
              <a:solidFill>
                <a:srgbClr val="346667"/>
              </a:solidFill>
              <a:latin typeface="Arial" panose="020B0604020202020204" pitchFamily="34" charset="0"/>
            </a:endParaRPr>
          </a:p>
          <a:p>
            <a:pPr>
              <a:buFontTx/>
              <a:buAutoNum type="arabicPeriod"/>
            </a:pPr>
            <a:r>
              <a:rPr lang="en-GB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In the window that opens: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CH" altLang="en-US" sz="2000" dirty="0" err="1">
                <a:solidFill>
                  <a:srgbClr val="346667"/>
                </a:solidFill>
                <a:latin typeface="Arial" panose="020B0604020202020204" pitchFamily="34" charset="0"/>
              </a:rPr>
              <a:t>Indicate</a:t>
            </a:r>
            <a:r>
              <a:rPr lang="fr-CH" altLang="en-US" sz="2000" dirty="0">
                <a:solidFill>
                  <a:srgbClr val="346667"/>
                </a:solidFill>
                <a:latin typeface="Arial" panose="020B0604020202020204" pitchFamily="34" charset="0"/>
              </a:rPr>
              <a:t> the </a:t>
            </a:r>
            <a:r>
              <a:rPr lang="fr-CH" altLang="en-US" sz="2000" dirty="0" err="1">
                <a:solidFill>
                  <a:srgbClr val="346667"/>
                </a:solidFill>
                <a:latin typeface="Arial" panose="020B0604020202020204" pitchFamily="34" charset="0"/>
              </a:rPr>
              <a:t>name</a:t>
            </a:r>
            <a:r>
              <a:rPr lang="fr-CH" altLang="en-US" sz="2000" dirty="0">
                <a:solidFill>
                  <a:srgbClr val="346667"/>
                </a:solidFill>
                <a:latin typeface="Arial" panose="020B0604020202020204" pitchFamily="34" charset="0"/>
              </a:rPr>
              <a:t>  </a:t>
            </a:r>
            <a:r>
              <a:rPr lang="fr-CH" altLang="en-US" sz="2000" dirty="0" err="1">
                <a:solidFill>
                  <a:srgbClr val="346667"/>
                </a:solidFill>
                <a:latin typeface="Arial" panose="020B0604020202020204" pitchFamily="34" charset="0"/>
              </a:rPr>
              <a:t>under</a:t>
            </a:r>
            <a:r>
              <a:rPr lang="fr-CH" altLang="en-US" sz="2000" dirty="0">
                <a:solidFill>
                  <a:srgbClr val="346667"/>
                </a:solidFill>
                <a:latin typeface="Arial" panose="020B0604020202020204" pitchFamily="34" charset="0"/>
              </a:rPr>
              <a:t> </a:t>
            </a:r>
            <a:r>
              <a:rPr lang="fr-CH" altLang="en-US" sz="2000" dirty="0" err="1">
                <a:solidFill>
                  <a:srgbClr val="346667"/>
                </a:solidFill>
                <a:latin typeface="Arial" panose="020B0604020202020204" pitchFamily="34" charset="0"/>
              </a:rPr>
              <a:t>which</a:t>
            </a:r>
            <a:r>
              <a:rPr lang="fr-CH" altLang="en-US" sz="2000" dirty="0">
                <a:solidFill>
                  <a:srgbClr val="346667"/>
                </a:solidFill>
                <a:latin typeface="Arial" panose="020B0604020202020204" pitchFamily="34" charset="0"/>
              </a:rPr>
              <a:t> </a:t>
            </a:r>
            <a:r>
              <a:rPr lang="fr-CH" altLang="en-US" sz="2000" dirty="0" err="1">
                <a:solidFill>
                  <a:srgbClr val="346667"/>
                </a:solidFill>
                <a:latin typeface="Arial" panose="020B0604020202020204" pitchFamily="34" charset="0"/>
              </a:rPr>
              <a:t>you</a:t>
            </a:r>
            <a:r>
              <a:rPr lang="fr-CH" altLang="en-US" sz="2000" dirty="0">
                <a:solidFill>
                  <a:srgbClr val="346667"/>
                </a:solidFill>
                <a:latin typeface="Arial" panose="020B0604020202020204" pitchFamily="34" charset="0"/>
              </a:rPr>
              <a:t> </a:t>
            </a:r>
            <a:r>
              <a:rPr lang="fr-CH" altLang="en-US" sz="2000" dirty="0" err="1">
                <a:solidFill>
                  <a:srgbClr val="346667"/>
                </a:solidFill>
                <a:latin typeface="Arial" panose="020B0604020202020204" pitchFamily="34" charset="0"/>
              </a:rPr>
              <a:t>want</a:t>
            </a:r>
            <a:r>
              <a:rPr lang="fr-CH" altLang="en-US" sz="2000" dirty="0">
                <a:solidFill>
                  <a:srgbClr val="346667"/>
                </a:solidFill>
                <a:latin typeface="Arial" panose="020B0604020202020204" pitchFamily="34" charset="0"/>
              </a:rPr>
              <a:t> to </a:t>
            </a:r>
            <a:r>
              <a:rPr lang="fr-CH" altLang="en-US" sz="2000" dirty="0" err="1">
                <a:solidFill>
                  <a:srgbClr val="346667"/>
                </a:solidFill>
                <a:latin typeface="Arial" panose="020B0604020202020204" pitchFamily="34" charset="0"/>
              </a:rPr>
              <a:t>see</a:t>
            </a:r>
            <a:r>
              <a:rPr lang="fr-CH" altLang="en-US" sz="2000" dirty="0">
                <a:solidFill>
                  <a:srgbClr val="346667"/>
                </a:solidFill>
                <a:latin typeface="Arial" panose="020B0604020202020204" pitchFamily="34" charset="0"/>
              </a:rPr>
              <a:t> </a:t>
            </a:r>
            <a:r>
              <a:rPr lang="fr-CH" altLang="en-US" sz="2000" dirty="0" err="1">
                <a:solidFill>
                  <a:srgbClr val="346667"/>
                </a:solidFill>
                <a:latin typeface="Arial" panose="020B0604020202020204" pitchFamily="34" charset="0"/>
              </a:rPr>
              <a:t>this</a:t>
            </a:r>
            <a:r>
              <a:rPr lang="fr-CH" altLang="en-US" sz="2000" dirty="0">
                <a:solidFill>
                  <a:srgbClr val="346667"/>
                </a:solidFill>
                <a:latin typeface="Arial" panose="020B0604020202020204" pitchFamily="34" charset="0"/>
              </a:rPr>
              <a:t> layer </a:t>
            </a:r>
            <a:r>
              <a:rPr lang="fr-CH" altLang="en-US" sz="2000" dirty="0" err="1">
                <a:solidFill>
                  <a:srgbClr val="346667"/>
                </a:solidFill>
                <a:latin typeface="Arial" panose="020B0604020202020204" pitchFamily="34" charset="0"/>
              </a:rPr>
              <a:t>appear</a:t>
            </a:r>
            <a:r>
              <a:rPr lang="fr-CH" altLang="en-US" sz="2000" dirty="0">
                <a:solidFill>
                  <a:srgbClr val="346667"/>
                </a:solidFill>
                <a:latin typeface="Arial" panose="020B0604020202020204" pitchFamily="34" charset="0"/>
              </a:rPr>
              <a:t> in the </a:t>
            </a:r>
            <a:r>
              <a:rPr lang="fr-CH" altLang="en-US" sz="2000" dirty="0" err="1">
                <a:solidFill>
                  <a:srgbClr val="346667"/>
                </a:solidFill>
                <a:latin typeface="Arial" panose="020B0604020202020204" pitchFamily="34" charset="0"/>
              </a:rPr>
              <a:t>list</a:t>
            </a:r>
            <a:r>
              <a:rPr lang="fr-CH" altLang="en-US" sz="2000" dirty="0">
                <a:solidFill>
                  <a:srgbClr val="346667"/>
                </a:solidFill>
                <a:latin typeface="Arial" panose="020B0604020202020204" pitchFamily="34" charset="0"/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CH" altLang="en-US" sz="2000" dirty="0">
                <a:solidFill>
                  <a:srgbClr val="346667"/>
                </a:solidFill>
                <a:latin typeface="Arial" panose="020B0604020202020204" pitchFamily="34" charset="0"/>
              </a:rPr>
              <a:t>Enter the URL of the WMS </a:t>
            </a:r>
            <a:r>
              <a:rPr lang="fr-CH" altLang="en-US" sz="2000" dirty="0" err="1">
                <a:solidFill>
                  <a:srgbClr val="346667"/>
                </a:solidFill>
                <a:latin typeface="Arial" panose="020B0604020202020204" pitchFamily="34" charset="0"/>
              </a:rPr>
              <a:t>you</a:t>
            </a:r>
            <a:r>
              <a:rPr lang="fr-CH" altLang="en-US" sz="2000" dirty="0">
                <a:solidFill>
                  <a:srgbClr val="346667"/>
                </a:solidFill>
                <a:latin typeface="Arial" panose="020B0604020202020204" pitchFamily="34" charset="0"/>
              </a:rPr>
              <a:t> </a:t>
            </a:r>
            <a:r>
              <a:rPr lang="fr-CH" altLang="en-US" sz="2000" dirty="0" err="1">
                <a:solidFill>
                  <a:srgbClr val="346667"/>
                </a:solidFill>
                <a:latin typeface="Arial" panose="020B0604020202020204" pitchFamily="34" charset="0"/>
              </a:rPr>
              <a:t>want</a:t>
            </a:r>
            <a:r>
              <a:rPr lang="fr-CH" altLang="en-US" sz="2000" dirty="0">
                <a:solidFill>
                  <a:srgbClr val="346667"/>
                </a:solidFill>
                <a:latin typeface="Arial" panose="020B0604020202020204" pitchFamily="34" charset="0"/>
              </a:rPr>
              <a:t> to use (LINK_BING_SATELLITE.txt file)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346667"/>
                </a:solidFill>
                <a:latin typeface="Arial" panose="020B0604020202020204" pitchFamily="34" charset="0"/>
              </a:rPr>
              <a:t>Do not change the other settings in the window. Click OK.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346667"/>
                </a:solidFill>
                <a:latin typeface="Arial" panose="020B0604020202020204" pitchFamily="34" charset="0"/>
              </a:rPr>
              <a:t>Double click on the layer name under the</a:t>
            </a:r>
            <a:r>
              <a:rPr lang="en-GB" altLang="en-US" sz="2000" i="1" dirty="0">
                <a:solidFill>
                  <a:srgbClr val="346667"/>
                </a:solidFill>
                <a:latin typeface="Arial" panose="020B0604020202020204" pitchFamily="34" charset="0"/>
              </a:rPr>
              <a:t> XYZ Tiles</a:t>
            </a:r>
            <a:endParaRPr lang="fr-CH" altLang="en-US" sz="2000" i="1" dirty="0">
              <a:solidFill>
                <a:srgbClr val="346667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FF65D9-1936-4900-9790-F15A728CF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8" t="40200" r="48425" b="16400"/>
          <a:stretch/>
        </p:blipFill>
        <p:spPr>
          <a:xfrm>
            <a:off x="5364088" y="1525634"/>
            <a:ext cx="3151262" cy="2640246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utoShape 32">
            <a:extLst>
              <a:ext uri="{FF2B5EF4-FFF2-40B4-BE49-F238E27FC236}">
                <a16:creationId xmlns:a16="http://schemas.microsoft.com/office/drawing/2014/main" id="{5A8CC59E-0DBE-49EC-9AA8-EA7CED128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402" y="6200528"/>
            <a:ext cx="504825" cy="381001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3466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solidFill>
                <a:srgbClr val="346667"/>
              </a:solidFill>
              <a:highlight>
                <a:srgbClr val="0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AF6E906-8384-4DE3-BED3-FDA75F612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844" y="6219233"/>
            <a:ext cx="725384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2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satellite images should appear in the map canvas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32FB15-636D-4FFA-A616-70906B522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197" y="2598577"/>
            <a:ext cx="2305815" cy="2441451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E149A81A-C32D-4571-AC61-B692D3ADE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8296" y="5838233"/>
            <a:ext cx="25558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the project!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1155A37-A220-44F4-A771-8C9242B9C577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Checking geospatial data in QGIS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2DB85A-D320-4839-9E2E-CF8802D60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024" y="4236107"/>
            <a:ext cx="2759316" cy="1602126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D145DEC-512C-4989-A378-DEE43616C62F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19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1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516184" y="918448"/>
            <a:ext cx="8820150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60363" indent="-360363" eaLnBrk="0" hangingPunct="0"/>
            <a:r>
              <a:rPr lang="en-US" sz="2200" u="sng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 used for Vanuatu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09B0BAF-965A-4956-854B-86384B4396BC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Parameters to ensure data consistency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7E012F2-21C0-4F4D-B7BC-97A619FCB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84784"/>
            <a:ext cx="8412163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339725" indent="-339725">
              <a:buFont typeface="+mj-lt"/>
              <a:buAutoNum type="arabicPeriod"/>
            </a:pPr>
            <a:r>
              <a:rPr lang="en-GB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Projected coordinate system:</a:t>
            </a:r>
          </a:p>
          <a:p>
            <a:pPr marL="0" indent="0"/>
            <a:endParaRPr lang="en-GB" altLang="en-US" sz="2200" dirty="0">
              <a:solidFill>
                <a:srgbClr val="346667"/>
              </a:solidFill>
              <a:latin typeface="Arial" panose="020B0604020202020204" pitchFamily="34" charset="0"/>
            </a:endParaRPr>
          </a:p>
          <a:p>
            <a:pPr marL="0" indent="0"/>
            <a:endParaRPr lang="en-GB" altLang="en-US" sz="2200" dirty="0">
              <a:solidFill>
                <a:srgbClr val="346667"/>
              </a:solidFill>
              <a:latin typeface="Arial" panose="020B0604020202020204" pitchFamily="34" charset="0"/>
            </a:endParaRPr>
          </a:p>
          <a:p>
            <a:pPr marL="0" indent="0"/>
            <a:endParaRPr lang="en-GB" altLang="en-US" sz="2200" dirty="0">
              <a:solidFill>
                <a:srgbClr val="346667"/>
              </a:solidFill>
              <a:latin typeface="Arial" panose="020B0604020202020204" pitchFamily="34" charset="0"/>
            </a:endParaRPr>
          </a:p>
          <a:p>
            <a:pPr marL="0" indent="0"/>
            <a:endParaRPr lang="en-GB" altLang="en-US" sz="2200" dirty="0">
              <a:solidFill>
                <a:srgbClr val="346667"/>
              </a:solidFill>
              <a:latin typeface="Arial" panose="020B0604020202020204" pitchFamily="34" charset="0"/>
            </a:endParaRPr>
          </a:p>
          <a:p>
            <a:pPr marL="339725" indent="-339725"/>
            <a:endParaRPr lang="en-GB" altLang="en-US" sz="2200" dirty="0">
              <a:solidFill>
                <a:srgbClr val="346667"/>
              </a:solidFill>
              <a:latin typeface="Arial" panose="020B0604020202020204" pitchFamily="34" charset="0"/>
            </a:endParaRPr>
          </a:p>
          <a:p>
            <a:pPr marL="339725" indent="-339725">
              <a:buFont typeface="+mj-lt"/>
              <a:buAutoNum type="arabicPeriod" startAt="2"/>
            </a:pPr>
            <a:r>
              <a:rPr lang="en-GB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Extent of the study area:</a:t>
            </a:r>
          </a:p>
          <a:p>
            <a:pPr marL="339725" indent="-339725">
              <a:buFont typeface="+mj-lt"/>
              <a:buAutoNum type="arabicPeriod" startAt="2"/>
            </a:pPr>
            <a:endParaRPr lang="en-GB" altLang="en-US" sz="2200" dirty="0">
              <a:solidFill>
                <a:srgbClr val="346667"/>
              </a:solidFill>
              <a:latin typeface="Arial" panose="020B0604020202020204" pitchFamily="34" charset="0"/>
            </a:endParaRPr>
          </a:p>
          <a:p>
            <a:pPr marL="0" indent="0"/>
            <a:endParaRPr lang="en-GB" altLang="en-US" sz="2200" dirty="0">
              <a:solidFill>
                <a:srgbClr val="346667"/>
              </a:solidFill>
              <a:latin typeface="Arial" panose="020B0604020202020204" pitchFamily="34" charset="0"/>
            </a:endParaRPr>
          </a:p>
          <a:p>
            <a:pPr marL="0" indent="0"/>
            <a:endParaRPr lang="en-GB" altLang="en-US" sz="2200" dirty="0">
              <a:solidFill>
                <a:srgbClr val="346667"/>
              </a:solidFill>
              <a:latin typeface="Arial" panose="020B0604020202020204" pitchFamily="34" charset="0"/>
            </a:endParaRPr>
          </a:p>
          <a:p>
            <a:pPr marL="0" indent="0"/>
            <a:endParaRPr lang="en-GB" altLang="en-US" sz="2200" dirty="0">
              <a:solidFill>
                <a:srgbClr val="346667"/>
              </a:solidFill>
              <a:latin typeface="Arial" panose="020B0604020202020204" pitchFamily="34" charset="0"/>
            </a:endParaRPr>
          </a:p>
          <a:p>
            <a:pPr marL="339725" indent="-339725"/>
            <a:endParaRPr lang="en-GB" altLang="en-US" sz="2200" dirty="0">
              <a:solidFill>
                <a:srgbClr val="346667"/>
              </a:solidFill>
              <a:latin typeface="Arial" panose="020B0604020202020204" pitchFamily="34" charset="0"/>
            </a:endParaRPr>
          </a:p>
          <a:p>
            <a:pPr marL="339725" indent="-339725">
              <a:buFont typeface="+mj-lt"/>
              <a:buAutoNum type="arabicPeriod" startAt="3"/>
            </a:pPr>
            <a:r>
              <a:rPr lang="en-GB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Resolution: 91.9 meters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8C904A-6C9B-436C-A3C5-4A7B1C4AB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21025" r="15351" b="44205"/>
          <a:stretch/>
        </p:blipFill>
        <p:spPr>
          <a:xfrm>
            <a:off x="899592" y="1877523"/>
            <a:ext cx="4248472" cy="1644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4E46D1-9333-4D1A-9942-9A662EA2C2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8" t="23252" r="54155" b="63360"/>
          <a:stretch/>
        </p:blipFill>
        <p:spPr>
          <a:xfrm>
            <a:off x="899592" y="3976212"/>
            <a:ext cx="5040560" cy="13970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238251C-0677-4647-82FC-9FC8139A8C94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2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3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AB48AA8-DCD1-4D64-9834-057D523D7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721" y="2673092"/>
            <a:ext cx="2922877" cy="1697093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1FFFDC7A-2C38-43FF-BBB2-A43B92360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1599758"/>
            <a:ext cx="4932734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6400" indent="-406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GB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Move the satellite image </a:t>
            </a:r>
            <a:r>
              <a:rPr lang="en-GB" altLang="en-US" sz="2200" err="1">
                <a:solidFill>
                  <a:srgbClr val="346667"/>
                </a:solidFill>
                <a:latin typeface="Arial" panose="020B0604020202020204" pitchFamily="34" charset="0"/>
              </a:rPr>
              <a:t>basemap</a:t>
            </a:r>
            <a:r>
              <a:rPr lang="en-GB" altLang="en-US" sz="2200">
                <a:solidFill>
                  <a:srgbClr val="346667"/>
                </a:solidFill>
                <a:latin typeface="Arial" panose="020B0604020202020204" pitchFamily="34" charset="0"/>
              </a:rPr>
              <a:t> to </a:t>
            </a:r>
            <a:r>
              <a:rPr lang="en-GB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the back of the Area Councils boundaries</a:t>
            </a:r>
          </a:p>
          <a:p>
            <a:pPr>
              <a:buFontTx/>
              <a:buAutoNum type="arabicPeriod"/>
            </a:pPr>
            <a:r>
              <a:rPr lang="en-GB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Change the symbology of the Area Councils boundaries layer so that we can see the satellite images through them </a:t>
            </a:r>
          </a:p>
          <a:p>
            <a:pPr>
              <a:buFontTx/>
              <a:buAutoNum type="arabicPeriod"/>
            </a:pPr>
            <a:r>
              <a:rPr lang="en-GB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Zoom on some areas to visually judge the accuracy of the boundaries and coastlines</a:t>
            </a:r>
          </a:p>
          <a:p>
            <a:pPr>
              <a:buFontTx/>
              <a:buAutoNum type="arabicPeriod"/>
            </a:pPr>
            <a:r>
              <a:rPr lang="en-GB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Uncheck the </a:t>
            </a:r>
            <a:r>
              <a:rPr lang="en-GB" altLang="en-US" sz="2200" dirty="0" err="1">
                <a:solidFill>
                  <a:srgbClr val="346667"/>
                </a:solidFill>
                <a:latin typeface="Arial" panose="020B0604020202020204" pitchFamily="34" charset="0"/>
              </a:rPr>
              <a:t>basemap</a:t>
            </a:r>
            <a:r>
              <a:rPr lang="en-GB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 and Area Councils layer</a:t>
            </a:r>
          </a:p>
          <a:p>
            <a:pPr>
              <a:buFontTx/>
              <a:buAutoNum type="arabicPeriod"/>
            </a:pPr>
            <a:r>
              <a:rPr lang="en-GB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Repeat the same process with the health facilities and other vector format layers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790156A-675A-46FB-90B6-04AA8901B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727" y="5394553"/>
            <a:ext cx="25558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400" dirty="0">
                <a:solidFill>
                  <a:srgbClr val="FF0000"/>
                </a:solidFill>
                <a:latin typeface="+mn-lt"/>
                <a:cs typeface="Arial" charset="0"/>
              </a:rPr>
              <a:t>Save the project! 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1DDB8279-6870-4425-92B4-ECB9A8F53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63" y="653787"/>
            <a:ext cx="85693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400" u="sng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Councils shapefile – Consistency with the satellite image used as ground reference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E51CE8D-951D-46ED-8433-0C007D30356E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Checking geospatial data in QGIS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62A6DB-A57E-43AF-8D8D-F18E89E2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474" r="82228" b="27376"/>
          <a:stretch/>
        </p:blipFill>
        <p:spPr>
          <a:xfrm>
            <a:off x="6991173" y="1971711"/>
            <a:ext cx="1675465" cy="6103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C9F1B0-B2CC-4BF3-99BC-D22963CF4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12" r="83862" b="27632"/>
          <a:stretch/>
        </p:blipFill>
        <p:spPr>
          <a:xfrm>
            <a:off x="5237955" y="1539992"/>
            <a:ext cx="1657495" cy="736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7DB883-A4CA-46D7-B71B-E94BF3B1A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078" y="3545544"/>
            <a:ext cx="3044492" cy="1767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F045D7-2E4C-421F-B840-FFF3EE0E5A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488" t="32216" r="22217" b="14511"/>
          <a:stretch/>
        </p:blipFill>
        <p:spPr>
          <a:xfrm>
            <a:off x="5474341" y="4371902"/>
            <a:ext cx="2418639" cy="2246955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9797C82-DE53-4583-A8C1-32E0B299F6AD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20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5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12">
            <a:extLst>
              <a:ext uri="{FF2B5EF4-FFF2-40B4-BE49-F238E27FC236}">
                <a16:creationId xmlns:a16="http://schemas.microsoft.com/office/drawing/2014/main" id="{AF735357-576A-485B-B56C-3FB2F2C20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82949"/>
            <a:ext cx="88566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en-US" sz="2400" u="sng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cover distribution </a:t>
            </a:r>
            <a:r>
              <a:rPr lang="fr-CH" altLang="en-US" sz="2400" u="sng" dirty="0" err="1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endParaRPr lang="en-US" altLang="en-US" sz="2400" u="sng" dirty="0">
              <a:solidFill>
                <a:srgbClr val="3466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D5199254-0BB0-411F-90AD-F7267FE23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92" y="1212787"/>
            <a:ext cx="51211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Click the </a:t>
            </a:r>
            <a:r>
              <a:rPr lang="en-US" altLang="en-US" sz="2200" i="1" dirty="0">
                <a:solidFill>
                  <a:srgbClr val="346667"/>
                </a:solidFill>
                <a:latin typeface="Arial" panose="020B0604020202020204" pitchFamily="34" charset="0"/>
              </a:rPr>
              <a:t>Add Raster Layer </a:t>
            </a: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button</a:t>
            </a:r>
          </a:p>
          <a:p>
            <a:pPr>
              <a:buFontTx/>
              <a:buAutoNum type="arabicPeriod"/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Browse to the location of the </a:t>
            </a:r>
            <a:r>
              <a:rPr lang="en-GB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TRAINING_MATERIAL\DATA\LAND_COVER </a:t>
            </a: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folder on your computer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199254-0BB0-411F-90AD-F7267FE23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74" y="3127858"/>
            <a:ext cx="555929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+mj-lt"/>
              <a:buAutoNum type="arabicPeriod" startAt="3"/>
            </a:pPr>
            <a:r>
              <a:rPr lang="en-US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Open the </a:t>
            </a:r>
            <a:r>
              <a:rPr lang="en-US" altLang="en-US" sz="2400" dirty="0" err="1">
                <a:solidFill>
                  <a:srgbClr val="346667"/>
                </a:solidFill>
                <a:latin typeface="Arial" panose="020B0604020202020204" pitchFamily="34" charset="0"/>
              </a:rPr>
              <a:t>ldc_shef_utm</a:t>
            </a:r>
            <a:r>
              <a:rPr lang="en-US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 sub folder and select any of the </a:t>
            </a:r>
            <a:r>
              <a:rPr lang="en-US" altLang="en-US" sz="2400">
                <a:solidFill>
                  <a:srgbClr val="346667"/>
                </a:solidFill>
                <a:latin typeface="Arial" panose="020B0604020202020204" pitchFamily="34" charset="0"/>
              </a:rPr>
              <a:t>file you see </a:t>
            </a:r>
            <a:r>
              <a:rPr lang="en-US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in there</a:t>
            </a:r>
          </a:p>
          <a:p>
            <a:pPr>
              <a:buFontTx/>
              <a:buAutoNum type="arabicPeriod" startAt="3"/>
            </a:pPr>
            <a:r>
              <a:rPr lang="en-US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Click on </a:t>
            </a:r>
            <a:r>
              <a:rPr lang="en-US" altLang="en-US" sz="2400">
                <a:solidFill>
                  <a:srgbClr val="346667"/>
                </a:solidFill>
                <a:latin typeface="Arial" panose="020B0604020202020204" pitchFamily="34" charset="0"/>
              </a:rPr>
              <a:t>the </a:t>
            </a:r>
            <a:r>
              <a:rPr lang="en-US" altLang="en-US" sz="2400" i="1">
                <a:solidFill>
                  <a:srgbClr val="346667"/>
                </a:solidFill>
                <a:latin typeface="Arial" panose="020B0604020202020204" pitchFamily="34" charset="0"/>
              </a:rPr>
              <a:t>Add</a:t>
            </a:r>
            <a:r>
              <a:rPr lang="en-US" altLang="en-US" sz="2400">
                <a:solidFill>
                  <a:srgbClr val="346667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button</a:t>
            </a:r>
          </a:p>
          <a:p>
            <a:pPr>
              <a:buFontTx/>
              <a:buAutoNum type="arabicPeriod" startAt="3"/>
            </a:pPr>
            <a:r>
              <a:rPr lang="fr-CH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Close the </a:t>
            </a:r>
            <a:r>
              <a:rPr lang="en-US" altLang="en-US" sz="2400" i="1" dirty="0">
                <a:solidFill>
                  <a:srgbClr val="346667"/>
                </a:solidFill>
                <a:latin typeface="Arial" panose="020B0604020202020204" pitchFamily="34" charset="0"/>
              </a:rPr>
              <a:t>Data Source Manager </a:t>
            </a:r>
            <a:r>
              <a:rPr lang="fr-CH" altLang="en-US" sz="2400" dirty="0" err="1">
                <a:solidFill>
                  <a:srgbClr val="346667"/>
                </a:solidFill>
                <a:latin typeface="Arial" panose="020B0604020202020204" pitchFamily="34" charset="0"/>
              </a:rPr>
              <a:t>window</a:t>
            </a:r>
            <a:r>
              <a:rPr lang="fr-CH" altLang="en-US" sz="2400" dirty="0">
                <a:solidFill>
                  <a:srgbClr val="346667"/>
                </a:solidFill>
                <a:latin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346667"/>
              </a:solidFill>
              <a:latin typeface="Arial" panose="020B0604020202020204" pitchFamily="34" charset="0"/>
            </a:endParaRPr>
          </a:p>
        </p:txBody>
      </p:sp>
      <p:sp>
        <p:nvSpPr>
          <p:cNvPr id="15" name="AutoShape 32">
            <a:extLst>
              <a:ext uri="{FF2B5EF4-FFF2-40B4-BE49-F238E27FC236}">
                <a16:creationId xmlns:a16="http://schemas.microsoft.com/office/drawing/2014/main" id="{DC137DBB-B5A4-4D7E-9847-606816B64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428" y="5496601"/>
            <a:ext cx="363199" cy="427608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3466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 sz="1600" dirty="0">
              <a:solidFill>
                <a:srgbClr val="3466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C45F41B9-2817-4DA6-9E0C-6DF773219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537" y="5512189"/>
            <a:ext cx="429153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4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Landcover distribution grid should appear in the map canvas of QGIS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66227EA9-2AF0-420F-AE89-D5B0402D0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7756" y="7060039"/>
            <a:ext cx="25558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400" dirty="0">
                <a:solidFill>
                  <a:srgbClr val="FF0000"/>
                </a:solidFill>
                <a:latin typeface="+mn-lt"/>
                <a:cs typeface="Arial" charset="0"/>
              </a:rPr>
              <a:t>Save the project!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3E516-576B-49CB-AE37-9AEFA9292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14" t="3450" r="1176" b="63582"/>
          <a:stretch/>
        </p:blipFill>
        <p:spPr>
          <a:xfrm>
            <a:off x="5364088" y="2005593"/>
            <a:ext cx="3501899" cy="952468"/>
          </a:xfrm>
          <a:prstGeom prst="rect">
            <a:avLst/>
          </a:prstGeom>
          <a:ln>
            <a:noFill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05CAD4-D1AB-494E-BA4A-181C80C060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" t="15315" r="96228" b="79983"/>
          <a:stretch/>
        </p:blipFill>
        <p:spPr>
          <a:xfrm>
            <a:off x="5481587" y="1231327"/>
            <a:ext cx="530573" cy="639103"/>
          </a:xfrm>
          <a:prstGeom prst="rect">
            <a:avLst/>
          </a:prstGeom>
          <a:ln>
            <a:noFill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4EB36BE-3191-45F8-BA82-64DFB48A4C04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Checking geospatial data in QGIS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A54032-FDC0-4813-9E6F-932F20927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18" t="25528" r="36733" b="58191"/>
          <a:stretch/>
        </p:blipFill>
        <p:spPr>
          <a:xfrm>
            <a:off x="6003194" y="2602223"/>
            <a:ext cx="1796710" cy="10876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0D64B9-8A59-4A4D-BFA5-D72CC51D3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151" y="3965866"/>
            <a:ext cx="3455836" cy="20065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FB737047-D567-4119-B0FC-C3C220CA8D13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21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71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12">
            <a:extLst>
              <a:ext uri="{FF2B5EF4-FFF2-40B4-BE49-F238E27FC236}">
                <a16:creationId xmlns:a16="http://schemas.microsoft.com/office/drawing/2014/main" id="{AF735357-576A-485B-B56C-3FB2F2C20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118" y="658147"/>
            <a:ext cx="88566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en-US" sz="2400" u="sng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cover distribution </a:t>
            </a:r>
            <a:r>
              <a:rPr lang="fr-CH" altLang="en-US" sz="2400" u="sng" dirty="0" err="1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r>
              <a:rPr lang="fr-CH" altLang="en-US" sz="2400" u="sng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Information and </a:t>
            </a:r>
            <a:r>
              <a:rPr lang="fr-CH" altLang="en-US" sz="2400" u="sng" dirty="0" err="1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metadata</a:t>
            </a:r>
            <a:endParaRPr lang="en-US" altLang="en-US" sz="2400" u="sng" dirty="0">
              <a:solidFill>
                <a:srgbClr val="3466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35A571-B54B-4DBA-8F8E-F32E67781EF6}"/>
              </a:ext>
            </a:extLst>
          </p:cNvPr>
          <p:cNvSpPr txBox="1">
            <a:spLocks/>
          </p:cNvSpPr>
          <p:nvPr/>
        </p:nvSpPr>
        <p:spPr>
          <a:xfrm>
            <a:off x="628650" y="142975"/>
            <a:ext cx="7886700" cy="693737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en-GB" altLang="en-US" sz="3200" b="1" dirty="0">
                <a:solidFill>
                  <a:schemeClr val="bg1"/>
                </a:solidFill>
                <a:latin typeface="+mn-lt"/>
              </a:rPr>
              <a:t>Exercise 4 – Part6</a:t>
            </a:r>
            <a:endParaRPr lang="en-PH" alt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66227EA9-2AF0-420F-AE89-D5B0402D0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7756" y="7060039"/>
            <a:ext cx="25558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400" dirty="0">
                <a:solidFill>
                  <a:srgbClr val="FF0000"/>
                </a:solidFill>
                <a:latin typeface="+mn-lt"/>
                <a:cs typeface="Arial" charset="0"/>
              </a:rPr>
              <a:t>Save the project! 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4F366855-16D1-4C4F-8DB8-EB53D1AE6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40" y="1052736"/>
            <a:ext cx="4752523" cy="658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6400" indent="-406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Right click on the layer</a:t>
            </a:r>
          </a:p>
          <a:p>
            <a:pPr>
              <a:buFontTx/>
              <a:buAutoNum type="arabicPeriod"/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Select </a:t>
            </a:r>
            <a:r>
              <a:rPr lang="en-US" altLang="en-US" sz="2200" i="1" dirty="0">
                <a:solidFill>
                  <a:srgbClr val="346667"/>
                </a:solidFill>
                <a:latin typeface="Arial" panose="020B0604020202020204" pitchFamily="34" charset="0"/>
              </a:rPr>
              <a:t>Properties</a:t>
            </a: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 in the menu</a:t>
            </a:r>
          </a:p>
          <a:p>
            <a:pPr>
              <a:buFontTx/>
              <a:buAutoNum type="arabicPeriod"/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Click on </a:t>
            </a:r>
            <a:r>
              <a:rPr lang="en-US" altLang="en-US" sz="2200" i="1" dirty="0">
                <a:solidFill>
                  <a:srgbClr val="346667"/>
                </a:solidFill>
                <a:latin typeface="Arial" panose="020B0604020202020204" pitchFamily="34" charset="0"/>
              </a:rPr>
              <a:t>Information</a:t>
            </a:r>
          </a:p>
          <a:p>
            <a:pPr>
              <a:buFontTx/>
              <a:buAutoNum type="arabicPeriod"/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In the window that opens, identify and check if the following matches the </a:t>
            </a:r>
            <a:r>
              <a:rPr lang="en-US" altLang="zh-CN" sz="2200" dirty="0">
                <a:solidFill>
                  <a:srgbClr val="346667"/>
                </a:solidFill>
                <a:latin typeface="Arial" panose="020B0604020202020204" pitchFamily="34" charset="0"/>
              </a:rPr>
              <a:t>specifications set for the project</a:t>
            </a: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: CRS, number of cells, resolution</a:t>
            </a:r>
          </a:p>
          <a:p>
            <a:pPr>
              <a:buFontTx/>
              <a:buAutoNum type="arabicPeriod"/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Have a look at the metadata (need to load it)</a:t>
            </a:r>
          </a:p>
          <a:p>
            <a:pPr>
              <a:buFontTx/>
              <a:buAutoNum type="arabicPeriod"/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Change the symbology based on the classification reported in the LDC_table.xlsx file</a:t>
            </a:r>
          </a:p>
          <a:p>
            <a:pPr>
              <a:buFontTx/>
              <a:buAutoNum type="arabicPeriod"/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Check consistency with the satellite imagery</a:t>
            </a:r>
          </a:p>
          <a:p>
            <a:pPr marL="635000" indent="-514350">
              <a:buFont typeface="+mj-lt"/>
              <a:buAutoNum type="arabicPeriod"/>
            </a:pPr>
            <a:endParaRPr lang="en-US" altLang="en-US" sz="2200" dirty="0">
              <a:solidFill>
                <a:srgbClr val="346667"/>
              </a:solidFill>
              <a:latin typeface="Arial" panose="020B0604020202020204" pitchFamily="34" charset="0"/>
            </a:endParaRPr>
          </a:p>
          <a:p>
            <a:pPr marL="635000" indent="-514350">
              <a:buFont typeface="+mj-lt"/>
              <a:buAutoNum type="arabicPeriod"/>
            </a:pPr>
            <a:endParaRPr lang="en-US" altLang="en-US" sz="2200" dirty="0">
              <a:solidFill>
                <a:srgbClr val="346667"/>
              </a:solidFill>
              <a:latin typeface="Arial" panose="020B0604020202020204" pitchFamily="34" charset="0"/>
            </a:endParaRPr>
          </a:p>
          <a:p>
            <a:pPr lvl="1">
              <a:buFontTx/>
              <a:buAutoNum type="arabicPeriod"/>
            </a:pPr>
            <a:endParaRPr lang="en-US" altLang="en-US" sz="2400" dirty="0">
              <a:solidFill>
                <a:srgbClr val="346667"/>
              </a:solidFill>
              <a:latin typeface="Arial" panose="020B0604020202020204" pitchFamily="34" charset="0"/>
            </a:endParaRPr>
          </a:p>
          <a:p>
            <a:pPr>
              <a:buFontTx/>
              <a:buAutoNum type="arabicPeriod"/>
            </a:pPr>
            <a:endParaRPr lang="en-US" altLang="en-US" sz="2400" i="1" dirty="0">
              <a:solidFill>
                <a:srgbClr val="346667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EF0418-0047-4781-8D7E-4C8E8C9DB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1" r="82231" b="78221"/>
          <a:stretch/>
        </p:blipFill>
        <p:spPr>
          <a:xfrm>
            <a:off x="7356883" y="1242745"/>
            <a:ext cx="1230661" cy="1088914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C97884F-6632-47F1-9CA8-8B795E9B23B5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Checking geospatial data in QGIS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C1B42E-4630-4487-8338-A771FFD66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00" t="58819" r="30313" b="8693"/>
          <a:stretch/>
        </p:blipFill>
        <p:spPr>
          <a:xfrm>
            <a:off x="5184627" y="1329703"/>
            <a:ext cx="1893237" cy="1292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5412DA-DC9E-4A55-BAA0-3F1266A37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301" y="2407418"/>
            <a:ext cx="2445627" cy="16823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25DD95-0324-4D9A-826D-F6E909C23A2E}"/>
              </a:ext>
            </a:extLst>
          </p:cNvPr>
          <p:cNvSpPr/>
          <p:nvPr/>
        </p:nvSpPr>
        <p:spPr>
          <a:xfrm>
            <a:off x="709362" y="6036218"/>
            <a:ext cx="78985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0" indent="-514350">
              <a:buFont typeface="+mj-lt"/>
              <a:buAutoNum type="arabicPeriod" startAt="8"/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Repeat the same steps for the other raster format grids (DEM, population)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1AC5A2-0C9A-4CE6-9A65-67B67EF96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869" y="2955660"/>
            <a:ext cx="2370791" cy="1630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CB393E-F0FD-4B9C-AA78-46725835D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1360" y="3875756"/>
            <a:ext cx="2370791" cy="13765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4D8889-325F-4E9E-804A-97157D466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9330" y="4706103"/>
            <a:ext cx="2236851" cy="129877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5B06F02-BE01-4119-A653-64A5B9F01AB6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22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59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Freeform 842"/>
          <p:cNvSpPr/>
          <p:nvPr/>
        </p:nvSpPr>
        <p:spPr bwMode="auto">
          <a:xfrm rot="317533">
            <a:off x="737235" y="2276588"/>
            <a:ext cx="3187700" cy="932180"/>
          </a:xfrm>
          <a:custGeom>
            <a:avLst/>
            <a:gdLst>
              <a:gd name="connsiteX0" fmla="*/ 0 w 4726940"/>
              <a:gd name="connsiteY0" fmla="*/ 1239520 h 1943100"/>
              <a:gd name="connsiteX1" fmla="*/ 2087880 w 4726940"/>
              <a:gd name="connsiteY1" fmla="*/ 66040 h 1943100"/>
              <a:gd name="connsiteX2" fmla="*/ 4297680 w 4726940"/>
              <a:gd name="connsiteY2" fmla="*/ 1635760 h 1943100"/>
              <a:gd name="connsiteX3" fmla="*/ 4663440 w 4726940"/>
              <a:gd name="connsiteY3" fmla="*/ 191008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6940" h="1943100">
                <a:moveTo>
                  <a:pt x="0" y="1239520"/>
                </a:moveTo>
                <a:cubicBezTo>
                  <a:pt x="685800" y="619760"/>
                  <a:pt x="1371600" y="0"/>
                  <a:pt x="2087880" y="66040"/>
                </a:cubicBezTo>
                <a:cubicBezTo>
                  <a:pt x="2804160" y="132080"/>
                  <a:pt x="3868420" y="1328420"/>
                  <a:pt x="4297680" y="1635760"/>
                </a:cubicBezTo>
                <a:cubicBezTo>
                  <a:pt x="4726940" y="1943100"/>
                  <a:pt x="4695190" y="1926590"/>
                  <a:pt x="4663440" y="1910080"/>
                </a:cubicBezTo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853440" y="2972790"/>
            <a:ext cx="4818112" cy="14835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601821" y="3277590"/>
            <a:ext cx="3682752" cy="1975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777240" y="3125190"/>
            <a:ext cx="4102224" cy="1619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33795" name="Picture 3" descr="C:\Users\Steeve\AppData\Local\Microsoft\Windows\Temporary Internet Files\Content.IE5\VHY4PPGU\MC900434818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72643" flipH="1">
            <a:off x="2900245" y="3419395"/>
            <a:ext cx="1510926" cy="1510926"/>
          </a:xfrm>
          <a:prstGeom prst="rect">
            <a:avLst/>
          </a:prstGeom>
          <a:noFill/>
        </p:spPr>
      </p:pic>
      <p:sp>
        <p:nvSpPr>
          <p:cNvPr id="20" name="Freeform 19"/>
          <p:cNvSpPr/>
          <p:nvPr/>
        </p:nvSpPr>
        <p:spPr bwMode="auto">
          <a:xfrm>
            <a:off x="4343400" y="2744190"/>
            <a:ext cx="4726940" cy="1389380"/>
          </a:xfrm>
          <a:custGeom>
            <a:avLst/>
            <a:gdLst>
              <a:gd name="connsiteX0" fmla="*/ 0 w 4726940"/>
              <a:gd name="connsiteY0" fmla="*/ 1239520 h 1943100"/>
              <a:gd name="connsiteX1" fmla="*/ 2087880 w 4726940"/>
              <a:gd name="connsiteY1" fmla="*/ 66040 h 1943100"/>
              <a:gd name="connsiteX2" fmla="*/ 4297680 w 4726940"/>
              <a:gd name="connsiteY2" fmla="*/ 1635760 h 1943100"/>
              <a:gd name="connsiteX3" fmla="*/ 4663440 w 4726940"/>
              <a:gd name="connsiteY3" fmla="*/ 191008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6940" h="1943100">
                <a:moveTo>
                  <a:pt x="0" y="1239520"/>
                </a:moveTo>
                <a:cubicBezTo>
                  <a:pt x="685800" y="619760"/>
                  <a:pt x="1371600" y="0"/>
                  <a:pt x="2087880" y="66040"/>
                </a:cubicBezTo>
                <a:cubicBezTo>
                  <a:pt x="2804160" y="132080"/>
                  <a:pt x="3868420" y="1328420"/>
                  <a:pt x="4297680" y="1635760"/>
                </a:cubicBezTo>
                <a:cubicBezTo>
                  <a:pt x="4726940" y="1943100"/>
                  <a:pt x="4695190" y="1926590"/>
                  <a:pt x="4663440" y="1910080"/>
                </a:cubicBezTo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517" name="Freeform 725"/>
          <p:cNvSpPr>
            <a:spLocks noEditPoints="1"/>
          </p:cNvSpPr>
          <p:nvPr/>
        </p:nvSpPr>
        <p:spPr bwMode="auto">
          <a:xfrm>
            <a:off x="4663440" y="3658590"/>
            <a:ext cx="984250" cy="381000"/>
          </a:xfrm>
          <a:custGeom>
            <a:avLst/>
            <a:gdLst/>
            <a:ahLst/>
            <a:cxnLst>
              <a:cxn ang="0">
                <a:pos x="240" y="6"/>
              </a:cxn>
              <a:cxn ang="0">
                <a:pos x="270" y="30"/>
              </a:cxn>
              <a:cxn ang="0">
                <a:pos x="176" y="6"/>
              </a:cxn>
              <a:cxn ang="0">
                <a:pos x="358" y="70"/>
              </a:cxn>
              <a:cxn ang="0">
                <a:pos x="14" y="134"/>
              </a:cxn>
              <a:cxn ang="0">
                <a:pos x="166" y="6"/>
              </a:cxn>
              <a:cxn ang="0">
                <a:pos x="286" y="50"/>
              </a:cxn>
              <a:cxn ang="0">
                <a:pos x="38" y="54"/>
              </a:cxn>
              <a:cxn ang="0">
                <a:pos x="4" y="122"/>
              </a:cxn>
              <a:cxn ang="0">
                <a:pos x="156" y="12"/>
              </a:cxn>
              <a:cxn ang="0">
                <a:pos x="356" y="92"/>
              </a:cxn>
              <a:cxn ang="0">
                <a:pos x="342" y="104"/>
              </a:cxn>
              <a:cxn ang="0">
                <a:pos x="344" y="86"/>
              </a:cxn>
              <a:cxn ang="0">
                <a:pos x="326" y="82"/>
              </a:cxn>
              <a:cxn ang="0">
                <a:pos x="310" y="86"/>
              </a:cxn>
              <a:cxn ang="0">
                <a:pos x="328" y="70"/>
              </a:cxn>
              <a:cxn ang="0">
                <a:pos x="328" y="60"/>
              </a:cxn>
              <a:cxn ang="0">
                <a:pos x="308" y="74"/>
              </a:cxn>
              <a:cxn ang="0">
                <a:pos x="314" y="58"/>
              </a:cxn>
              <a:cxn ang="0">
                <a:pos x="290" y="52"/>
              </a:cxn>
              <a:cxn ang="0">
                <a:pos x="276" y="64"/>
              </a:cxn>
              <a:cxn ang="0">
                <a:pos x="270" y="52"/>
              </a:cxn>
              <a:cxn ang="0">
                <a:pos x="256" y="50"/>
              </a:cxn>
              <a:cxn ang="0">
                <a:pos x="250" y="50"/>
              </a:cxn>
              <a:cxn ang="0">
                <a:pos x="256" y="40"/>
              </a:cxn>
              <a:cxn ang="0">
                <a:pos x="240" y="38"/>
              </a:cxn>
              <a:cxn ang="0">
                <a:pos x="232" y="40"/>
              </a:cxn>
              <a:cxn ang="0">
                <a:pos x="242" y="26"/>
              </a:cxn>
              <a:cxn ang="0">
                <a:pos x="242" y="16"/>
              </a:cxn>
              <a:cxn ang="0">
                <a:pos x="222" y="28"/>
              </a:cxn>
              <a:cxn ang="0">
                <a:pos x="228" y="12"/>
              </a:cxn>
              <a:cxn ang="0">
                <a:pos x="202" y="6"/>
              </a:cxn>
              <a:cxn ang="0">
                <a:pos x="204" y="22"/>
              </a:cxn>
              <a:cxn ang="0">
                <a:pos x="166" y="10"/>
              </a:cxn>
              <a:cxn ang="0">
                <a:pos x="166" y="28"/>
              </a:cxn>
              <a:cxn ang="0">
                <a:pos x="158" y="38"/>
              </a:cxn>
              <a:cxn ang="0">
                <a:pos x="152" y="68"/>
              </a:cxn>
              <a:cxn ang="0">
                <a:pos x="124" y="78"/>
              </a:cxn>
              <a:cxn ang="0">
                <a:pos x="118" y="68"/>
              </a:cxn>
              <a:cxn ang="0">
                <a:pos x="130" y="64"/>
              </a:cxn>
              <a:cxn ang="0">
                <a:pos x="118" y="58"/>
              </a:cxn>
              <a:cxn ang="0">
                <a:pos x="104" y="58"/>
              </a:cxn>
              <a:cxn ang="0">
                <a:pos x="102" y="50"/>
              </a:cxn>
              <a:cxn ang="0">
                <a:pos x="84" y="58"/>
              </a:cxn>
              <a:cxn ang="0">
                <a:pos x="74" y="66"/>
              </a:cxn>
              <a:cxn ang="0">
                <a:pos x="56" y="60"/>
              </a:cxn>
              <a:cxn ang="0">
                <a:pos x="58" y="78"/>
              </a:cxn>
              <a:cxn ang="0">
                <a:pos x="46" y="90"/>
              </a:cxn>
              <a:cxn ang="0">
                <a:pos x="30" y="112"/>
              </a:cxn>
              <a:cxn ang="0">
                <a:pos x="20" y="128"/>
              </a:cxn>
              <a:cxn ang="0">
                <a:pos x="372" y="126"/>
              </a:cxn>
              <a:cxn ang="0">
                <a:pos x="378" y="100"/>
              </a:cxn>
              <a:cxn ang="0">
                <a:pos x="116" y="80"/>
              </a:cxn>
              <a:cxn ang="0">
                <a:pos x="134" y="88"/>
              </a:cxn>
              <a:cxn ang="0">
                <a:pos x="282" y="68"/>
              </a:cxn>
              <a:cxn ang="0">
                <a:pos x="286" y="62"/>
              </a:cxn>
              <a:cxn ang="0">
                <a:pos x="62" y="48"/>
              </a:cxn>
              <a:cxn ang="0">
                <a:pos x="124" y="48"/>
              </a:cxn>
              <a:cxn ang="0">
                <a:pos x="76" y="56"/>
              </a:cxn>
              <a:cxn ang="0">
                <a:pos x="84" y="52"/>
              </a:cxn>
            </a:cxnLst>
            <a:rect l="0" t="0" r="r" b="b"/>
            <a:pathLst>
              <a:path w="380" h="136">
                <a:moveTo>
                  <a:pt x="200" y="6"/>
                </a:moveTo>
                <a:lnTo>
                  <a:pt x="200" y="6"/>
                </a:lnTo>
                <a:lnTo>
                  <a:pt x="200" y="2"/>
                </a:lnTo>
                <a:lnTo>
                  <a:pt x="200" y="0"/>
                </a:lnTo>
                <a:lnTo>
                  <a:pt x="198" y="0"/>
                </a:lnTo>
                <a:lnTo>
                  <a:pt x="198" y="0"/>
                </a:lnTo>
                <a:lnTo>
                  <a:pt x="198" y="4"/>
                </a:lnTo>
                <a:lnTo>
                  <a:pt x="198" y="4"/>
                </a:lnTo>
                <a:lnTo>
                  <a:pt x="200" y="6"/>
                </a:lnTo>
                <a:lnTo>
                  <a:pt x="200" y="6"/>
                </a:lnTo>
                <a:close/>
                <a:moveTo>
                  <a:pt x="240" y="6"/>
                </a:moveTo>
                <a:lnTo>
                  <a:pt x="240" y="6"/>
                </a:lnTo>
                <a:lnTo>
                  <a:pt x="238" y="10"/>
                </a:lnTo>
                <a:lnTo>
                  <a:pt x="238" y="10"/>
                </a:lnTo>
                <a:lnTo>
                  <a:pt x="242" y="12"/>
                </a:lnTo>
                <a:lnTo>
                  <a:pt x="242" y="12"/>
                </a:lnTo>
                <a:lnTo>
                  <a:pt x="242" y="8"/>
                </a:lnTo>
                <a:lnTo>
                  <a:pt x="240" y="6"/>
                </a:lnTo>
                <a:lnTo>
                  <a:pt x="240" y="6"/>
                </a:lnTo>
                <a:close/>
                <a:moveTo>
                  <a:pt x="278" y="36"/>
                </a:moveTo>
                <a:lnTo>
                  <a:pt x="278" y="36"/>
                </a:lnTo>
                <a:lnTo>
                  <a:pt x="276" y="36"/>
                </a:lnTo>
                <a:lnTo>
                  <a:pt x="274" y="36"/>
                </a:lnTo>
                <a:lnTo>
                  <a:pt x="274" y="38"/>
                </a:lnTo>
                <a:lnTo>
                  <a:pt x="274" y="38"/>
                </a:lnTo>
                <a:lnTo>
                  <a:pt x="276" y="38"/>
                </a:lnTo>
                <a:lnTo>
                  <a:pt x="278" y="36"/>
                </a:lnTo>
                <a:lnTo>
                  <a:pt x="278" y="36"/>
                </a:lnTo>
                <a:close/>
                <a:moveTo>
                  <a:pt x="270" y="30"/>
                </a:moveTo>
                <a:lnTo>
                  <a:pt x="270" y="30"/>
                </a:lnTo>
                <a:lnTo>
                  <a:pt x="270" y="24"/>
                </a:lnTo>
                <a:lnTo>
                  <a:pt x="272" y="20"/>
                </a:lnTo>
                <a:lnTo>
                  <a:pt x="268" y="20"/>
                </a:lnTo>
                <a:lnTo>
                  <a:pt x="268" y="20"/>
                </a:lnTo>
                <a:lnTo>
                  <a:pt x="268" y="26"/>
                </a:lnTo>
                <a:lnTo>
                  <a:pt x="268" y="28"/>
                </a:lnTo>
                <a:lnTo>
                  <a:pt x="270" y="30"/>
                </a:lnTo>
                <a:lnTo>
                  <a:pt x="270" y="30"/>
                </a:lnTo>
                <a:close/>
                <a:moveTo>
                  <a:pt x="194" y="10"/>
                </a:moveTo>
                <a:lnTo>
                  <a:pt x="194" y="10"/>
                </a:lnTo>
                <a:lnTo>
                  <a:pt x="196" y="12"/>
                </a:lnTo>
                <a:lnTo>
                  <a:pt x="198" y="12"/>
                </a:lnTo>
                <a:lnTo>
                  <a:pt x="198" y="12"/>
                </a:lnTo>
                <a:lnTo>
                  <a:pt x="198" y="10"/>
                </a:lnTo>
                <a:lnTo>
                  <a:pt x="198" y="8"/>
                </a:lnTo>
                <a:lnTo>
                  <a:pt x="196" y="8"/>
                </a:lnTo>
                <a:lnTo>
                  <a:pt x="194" y="10"/>
                </a:lnTo>
                <a:lnTo>
                  <a:pt x="194" y="10"/>
                </a:lnTo>
                <a:close/>
                <a:moveTo>
                  <a:pt x="176" y="6"/>
                </a:moveTo>
                <a:lnTo>
                  <a:pt x="176" y="6"/>
                </a:lnTo>
                <a:lnTo>
                  <a:pt x="174" y="6"/>
                </a:lnTo>
                <a:lnTo>
                  <a:pt x="172" y="6"/>
                </a:lnTo>
                <a:lnTo>
                  <a:pt x="170" y="8"/>
                </a:lnTo>
                <a:lnTo>
                  <a:pt x="170" y="8"/>
                </a:lnTo>
                <a:lnTo>
                  <a:pt x="174" y="10"/>
                </a:lnTo>
                <a:lnTo>
                  <a:pt x="176" y="10"/>
                </a:lnTo>
                <a:lnTo>
                  <a:pt x="176" y="6"/>
                </a:lnTo>
                <a:lnTo>
                  <a:pt x="176" y="6"/>
                </a:lnTo>
                <a:close/>
                <a:moveTo>
                  <a:pt x="192" y="14"/>
                </a:moveTo>
                <a:lnTo>
                  <a:pt x="192" y="14"/>
                </a:lnTo>
                <a:lnTo>
                  <a:pt x="190" y="10"/>
                </a:lnTo>
                <a:lnTo>
                  <a:pt x="190" y="10"/>
                </a:lnTo>
                <a:lnTo>
                  <a:pt x="190" y="6"/>
                </a:lnTo>
                <a:lnTo>
                  <a:pt x="190" y="6"/>
                </a:lnTo>
                <a:lnTo>
                  <a:pt x="188" y="6"/>
                </a:lnTo>
                <a:lnTo>
                  <a:pt x="184" y="6"/>
                </a:lnTo>
                <a:lnTo>
                  <a:pt x="184" y="8"/>
                </a:lnTo>
                <a:lnTo>
                  <a:pt x="184" y="8"/>
                </a:lnTo>
                <a:lnTo>
                  <a:pt x="186" y="10"/>
                </a:lnTo>
                <a:lnTo>
                  <a:pt x="188" y="12"/>
                </a:lnTo>
                <a:lnTo>
                  <a:pt x="190" y="14"/>
                </a:lnTo>
                <a:lnTo>
                  <a:pt x="192" y="14"/>
                </a:lnTo>
                <a:lnTo>
                  <a:pt x="192" y="14"/>
                </a:lnTo>
                <a:close/>
                <a:moveTo>
                  <a:pt x="358" y="76"/>
                </a:moveTo>
                <a:lnTo>
                  <a:pt x="358" y="76"/>
                </a:lnTo>
                <a:lnTo>
                  <a:pt x="358" y="70"/>
                </a:lnTo>
                <a:lnTo>
                  <a:pt x="358" y="66"/>
                </a:lnTo>
                <a:lnTo>
                  <a:pt x="356" y="66"/>
                </a:lnTo>
                <a:lnTo>
                  <a:pt x="356" y="66"/>
                </a:lnTo>
                <a:lnTo>
                  <a:pt x="354" y="72"/>
                </a:lnTo>
                <a:lnTo>
                  <a:pt x="354" y="74"/>
                </a:lnTo>
                <a:lnTo>
                  <a:pt x="358" y="76"/>
                </a:lnTo>
                <a:lnTo>
                  <a:pt x="358" y="76"/>
                </a:lnTo>
                <a:close/>
                <a:moveTo>
                  <a:pt x="378" y="136"/>
                </a:moveTo>
                <a:lnTo>
                  <a:pt x="380" y="136"/>
                </a:lnTo>
                <a:lnTo>
                  <a:pt x="380" y="136"/>
                </a:lnTo>
                <a:lnTo>
                  <a:pt x="380" y="136"/>
                </a:lnTo>
                <a:lnTo>
                  <a:pt x="380" y="136"/>
                </a:lnTo>
                <a:lnTo>
                  <a:pt x="378" y="136"/>
                </a:lnTo>
                <a:lnTo>
                  <a:pt x="378" y="136"/>
                </a:lnTo>
                <a:close/>
                <a:moveTo>
                  <a:pt x="12" y="136"/>
                </a:moveTo>
                <a:lnTo>
                  <a:pt x="16" y="136"/>
                </a:lnTo>
                <a:lnTo>
                  <a:pt x="16" y="136"/>
                </a:lnTo>
                <a:lnTo>
                  <a:pt x="14" y="134"/>
                </a:lnTo>
                <a:lnTo>
                  <a:pt x="14" y="134"/>
                </a:lnTo>
                <a:lnTo>
                  <a:pt x="12" y="136"/>
                </a:lnTo>
                <a:lnTo>
                  <a:pt x="12" y="136"/>
                </a:lnTo>
                <a:close/>
                <a:moveTo>
                  <a:pt x="366" y="82"/>
                </a:moveTo>
                <a:lnTo>
                  <a:pt x="366" y="82"/>
                </a:lnTo>
                <a:lnTo>
                  <a:pt x="362" y="82"/>
                </a:lnTo>
                <a:lnTo>
                  <a:pt x="362" y="82"/>
                </a:lnTo>
                <a:lnTo>
                  <a:pt x="360" y="82"/>
                </a:lnTo>
                <a:lnTo>
                  <a:pt x="360" y="82"/>
                </a:lnTo>
                <a:lnTo>
                  <a:pt x="364" y="84"/>
                </a:lnTo>
                <a:lnTo>
                  <a:pt x="366" y="82"/>
                </a:lnTo>
                <a:lnTo>
                  <a:pt x="366" y="82"/>
                </a:lnTo>
                <a:close/>
                <a:moveTo>
                  <a:pt x="166" y="6"/>
                </a:moveTo>
                <a:lnTo>
                  <a:pt x="166" y="6"/>
                </a:lnTo>
                <a:lnTo>
                  <a:pt x="166" y="2"/>
                </a:lnTo>
                <a:lnTo>
                  <a:pt x="164" y="0"/>
                </a:lnTo>
                <a:lnTo>
                  <a:pt x="164" y="0"/>
                </a:lnTo>
                <a:lnTo>
                  <a:pt x="164" y="4"/>
                </a:lnTo>
                <a:lnTo>
                  <a:pt x="164" y="6"/>
                </a:lnTo>
                <a:lnTo>
                  <a:pt x="166" y="6"/>
                </a:lnTo>
                <a:lnTo>
                  <a:pt x="166" y="6"/>
                </a:lnTo>
                <a:close/>
                <a:moveTo>
                  <a:pt x="326" y="52"/>
                </a:moveTo>
                <a:lnTo>
                  <a:pt x="326" y="52"/>
                </a:lnTo>
                <a:lnTo>
                  <a:pt x="326" y="56"/>
                </a:lnTo>
                <a:lnTo>
                  <a:pt x="326" y="56"/>
                </a:lnTo>
                <a:lnTo>
                  <a:pt x="330" y="56"/>
                </a:lnTo>
                <a:lnTo>
                  <a:pt x="330" y="56"/>
                </a:lnTo>
                <a:lnTo>
                  <a:pt x="330" y="54"/>
                </a:lnTo>
                <a:lnTo>
                  <a:pt x="326" y="52"/>
                </a:lnTo>
                <a:lnTo>
                  <a:pt x="326" y="52"/>
                </a:lnTo>
                <a:close/>
                <a:moveTo>
                  <a:pt x="286" y="50"/>
                </a:moveTo>
                <a:lnTo>
                  <a:pt x="286" y="50"/>
                </a:lnTo>
                <a:lnTo>
                  <a:pt x="286" y="48"/>
                </a:lnTo>
                <a:lnTo>
                  <a:pt x="286" y="46"/>
                </a:lnTo>
                <a:lnTo>
                  <a:pt x="284" y="46"/>
                </a:lnTo>
                <a:lnTo>
                  <a:pt x="284" y="46"/>
                </a:lnTo>
                <a:lnTo>
                  <a:pt x="284" y="50"/>
                </a:lnTo>
                <a:lnTo>
                  <a:pt x="284" y="50"/>
                </a:lnTo>
                <a:lnTo>
                  <a:pt x="286" y="50"/>
                </a:lnTo>
                <a:lnTo>
                  <a:pt x="286" y="50"/>
                </a:lnTo>
                <a:close/>
                <a:moveTo>
                  <a:pt x="34" y="82"/>
                </a:moveTo>
                <a:lnTo>
                  <a:pt x="34" y="82"/>
                </a:lnTo>
                <a:lnTo>
                  <a:pt x="30" y="82"/>
                </a:lnTo>
                <a:lnTo>
                  <a:pt x="30" y="84"/>
                </a:lnTo>
                <a:lnTo>
                  <a:pt x="30" y="86"/>
                </a:lnTo>
                <a:lnTo>
                  <a:pt x="30" y="86"/>
                </a:lnTo>
                <a:lnTo>
                  <a:pt x="34" y="84"/>
                </a:lnTo>
                <a:lnTo>
                  <a:pt x="34" y="82"/>
                </a:lnTo>
                <a:lnTo>
                  <a:pt x="34" y="82"/>
                </a:lnTo>
                <a:close/>
                <a:moveTo>
                  <a:pt x="24" y="98"/>
                </a:moveTo>
                <a:lnTo>
                  <a:pt x="24" y="100"/>
                </a:lnTo>
                <a:lnTo>
                  <a:pt x="28" y="100"/>
                </a:lnTo>
                <a:lnTo>
                  <a:pt x="28" y="100"/>
                </a:lnTo>
                <a:lnTo>
                  <a:pt x="28" y="98"/>
                </a:lnTo>
                <a:lnTo>
                  <a:pt x="24" y="98"/>
                </a:lnTo>
                <a:lnTo>
                  <a:pt x="24" y="98"/>
                </a:lnTo>
                <a:close/>
                <a:moveTo>
                  <a:pt x="42" y="54"/>
                </a:moveTo>
                <a:lnTo>
                  <a:pt x="38" y="54"/>
                </a:lnTo>
                <a:lnTo>
                  <a:pt x="38" y="54"/>
                </a:lnTo>
                <a:lnTo>
                  <a:pt x="38" y="56"/>
                </a:lnTo>
                <a:lnTo>
                  <a:pt x="38" y="58"/>
                </a:lnTo>
                <a:lnTo>
                  <a:pt x="38" y="58"/>
                </a:lnTo>
                <a:lnTo>
                  <a:pt x="40" y="58"/>
                </a:lnTo>
                <a:lnTo>
                  <a:pt x="42" y="54"/>
                </a:lnTo>
                <a:lnTo>
                  <a:pt x="42" y="54"/>
                </a:lnTo>
                <a:close/>
                <a:moveTo>
                  <a:pt x="52" y="46"/>
                </a:moveTo>
                <a:lnTo>
                  <a:pt x="52" y="46"/>
                </a:lnTo>
                <a:lnTo>
                  <a:pt x="52" y="44"/>
                </a:lnTo>
                <a:lnTo>
                  <a:pt x="50" y="42"/>
                </a:lnTo>
                <a:lnTo>
                  <a:pt x="50" y="42"/>
                </a:lnTo>
                <a:lnTo>
                  <a:pt x="48" y="46"/>
                </a:lnTo>
                <a:lnTo>
                  <a:pt x="50" y="46"/>
                </a:lnTo>
                <a:lnTo>
                  <a:pt x="52" y="46"/>
                </a:lnTo>
                <a:lnTo>
                  <a:pt x="52" y="46"/>
                </a:lnTo>
                <a:close/>
                <a:moveTo>
                  <a:pt x="2" y="120"/>
                </a:moveTo>
                <a:lnTo>
                  <a:pt x="2" y="120"/>
                </a:lnTo>
                <a:lnTo>
                  <a:pt x="4" y="122"/>
                </a:lnTo>
                <a:lnTo>
                  <a:pt x="6" y="124"/>
                </a:lnTo>
                <a:lnTo>
                  <a:pt x="6" y="126"/>
                </a:lnTo>
                <a:lnTo>
                  <a:pt x="8" y="126"/>
                </a:lnTo>
                <a:lnTo>
                  <a:pt x="8" y="126"/>
                </a:lnTo>
                <a:lnTo>
                  <a:pt x="8" y="122"/>
                </a:lnTo>
                <a:lnTo>
                  <a:pt x="6" y="120"/>
                </a:lnTo>
                <a:lnTo>
                  <a:pt x="6" y="120"/>
                </a:lnTo>
                <a:lnTo>
                  <a:pt x="4" y="120"/>
                </a:lnTo>
                <a:lnTo>
                  <a:pt x="2" y="120"/>
                </a:lnTo>
                <a:lnTo>
                  <a:pt x="2" y="120"/>
                </a:lnTo>
                <a:lnTo>
                  <a:pt x="2" y="120"/>
                </a:lnTo>
                <a:close/>
                <a:moveTo>
                  <a:pt x="156" y="12"/>
                </a:moveTo>
                <a:lnTo>
                  <a:pt x="152" y="12"/>
                </a:lnTo>
                <a:lnTo>
                  <a:pt x="152" y="12"/>
                </a:lnTo>
                <a:lnTo>
                  <a:pt x="152" y="14"/>
                </a:lnTo>
                <a:lnTo>
                  <a:pt x="152" y="16"/>
                </a:lnTo>
                <a:lnTo>
                  <a:pt x="152" y="16"/>
                </a:lnTo>
                <a:lnTo>
                  <a:pt x="156" y="16"/>
                </a:lnTo>
                <a:lnTo>
                  <a:pt x="156" y="12"/>
                </a:lnTo>
                <a:lnTo>
                  <a:pt x="156" y="12"/>
                </a:lnTo>
                <a:close/>
                <a:moveTo>
                  <a:pt x="372" y="104"/>
                </a:moveTo>
                <a:lnTo>
                  <a:pt x="372" y="104"/>
                </a:lnTo>
                <a:lnTo>
                  <a:pt x="368" y="108"/>
                </a:lnTo>
                <a:lnTo>
                  <a:pt x="364" y="110"/>
                </a:lnTo>
                <a:lnTo>
                  <a:pt x="364" y="110"/>
                </a:lnTo>
                <a:lnTo>
                  <a:pt x="362" y="106"/>
                </a:lnTo>
                <a:lnTo>
                  <a:pt x="362" y="102"/>
                </a:lnTo>
                <a:lnTo>
                  <a:pt x="364" y="96"/>
                </a:lnTo>
                <a:lnTo>
                  <a:pt x="364" y="96"/>
                </a:lnTo>
                <a:lnTo>
                  <a:pt x="360" y="96"/>
                </a:lnTo>
                <a:lnTo>
                  <a:pt x="360" y="96"/>
                </a:lnTo>
                <a:lnTo>
                  <a:pt x="358" y="98"/>
                </a:lnTo>
                <a:lnTo>
                  <a:pt x="356" y="98"/>
                </a:lnTo>
                <a:lnTo>
                  <a:pt x="356" y="98"/>
                </a:lnTo>
                <a:lnTo>
                  <a:pt x="354" y="96"/>
                </a:lnTo>
                <a:lnTo>
                  <a:pt x="354" y="90"/>
                </a:lnTo>
                <a:lnTo>
                  <a:pt x="354" y="90"/>
                </a:lnTo>
                <a:lnTo>
                  <a:pt x="356" y="92"/>
                </a:lnTo>
                <a:lnTo>
                  <a:pt x="360" y="92"/>
                </a:lnTo>
                <a:lnTo>
                  <a:pt x="362" y="90"/>
                </a:lnTo>
                <a:lnTo>
                  <a:pt x="364" y="88"/>
                </a:lnTo>
                <a:lnTo>
                  <a:pt x="364" y="88"/>
                </a:lnTo>
                <a:lnTo>
                  <a:pt x="360" y="88"/>
                </a:lnTo>
                <a:lnTo>
                  <a:pt x="358" y="88"/>
                </a:lnTo>
                <a:lnTo>
                  <a:pt x="352" y="86"/>
                </a:lnTo>
                <a:lnTo>
                  <a:pt x="352" y="86"/>
                </a:lnTo>
                <a:lnTo>
                  <a:pt x="352" y="88"/>
                </a:lnTo>
                <a:lnTo>
                  <a:pt x="352" y="90"/>
                </a:lnTo>
                <a:lnTo>
                  <a:pt x="352" y="90"/>
                </a:lnTo>
                <a:lnTo>
                  <a:pt x="346" y="92"/>
                </a:lnTo>
                <a:lnTo>
                  <a:pt x="342" y="94"/>
                </a:lnTo>
                <a:lnTo>
                  <a:pt x="342" y="98"/>
                </a:lnTo>
                <a:lnTo>
                  <a:pt x="342" y="98"/>
                </a:lnTo>
                <a:lnTo>
                  <a:pt x="344" y="100"/>
                </a:lnTo>
                <a:lnTo>
                  <a:pt x="344" y="102"/>
                </a:lnTo>
                <a:lnTo>
                  <a:pt x="344" y="102"/>
                </a:lnTo>
                <a:lnTo>
                  <a:pt x="342" y="104"/>
                </a:lnTo>
                <a:lnTo>
                  <a:pt x="338" y="104"/>
                </a:lnTo>
                <a:lnTo>
                  <a:pt x="334" y="102"/>
                </a:lnTo>
                <a:lnTo>
                  <a:pt x="332" y="98"/>
                </a:lnTo>
                <a:lnTo>
                  <a:pt x="332" y="98"/>
                </a:lnTo>
                <a:lnTo>
                  <a:pt x="338" y="96"/>
                </a:lnTo>
                <a:lnTo>
                  <a:pt x="338" y="96"/>
                </a:lnTo>
                <a:lnTo>
                  <a:pt x="336" y="92"/>
                </a:lnTo>
                <a:lnTo>
                  <a:pt x="336" y="90"/>
                </a:lnTo>
                <a:lnTo>
                  <a:pt x="338" y="90"/>
                </a:lnTo>
                <a:lnTo>
                  <a:pt x="338" y="90"/>
                </a:lnTo>
                <a:lnTo>
                  <a:pt x="338" y="90"/>
                </a:lnTo>
                <a:lnTo>
                  <a:pt x="340" y="90"/>
                </a:lnTo>
                <a:lnTo>
                  <a:pt x="340" y="90"/>
                </a:lnTo>
                <a:lnTo>
                  <a:pt x="342" y="90"/>
                </a:lnTo>
                <a:lnTo>
                  <a:pt x="342" y="90"/>
                </a:lnTo>
                <a:lnTo>
                  <a:pt x="344" y="88"/>
                </a:lnTo>
                <a:lnTo>
                  <a:pt x="344" y="88"/>
                </a:lnTo>
                <a:lnTo>
                  <a:pt x="344" y="88"/>
                </a:lnTo>
                <a:lnTo>
                  <a:pt x="344" y="86"/>
                </a:lnTo>
                <a:lnTo>
                  <a:pt x="344" y="84"/>
                </a:lnTo>
                <a:lnTo>
                  <a:pt x="342" y="84"/>
                </a:lnTo>
                <a:lnTo>
                  <a:pt x="342" y="82"/>
                </a:lnTo>
                <a:lnTo>
                  <a:pt x="342" y="82"/>
                </a:lnTo>
                <a:lnTo>
                  <a:pt x="344" y="80"/>
                </a:lnTo>
                <a:lnTo>
                  <a:pt x="346" y="78"/>
                </a:lnTo>
                <a:lnTo>
                  <a:pt x="346" y="78"/>
                </a:lnTo>
                <a:lnTo>
                  <a:pt x="342" y="74"/>
                </a:lnTo>
                <a:lnTo>
                  <a:pt x="342" y="74"/>
                </a:lnTo>
                <a:lnTo>
                  <a:pt x="340" y="76"/>
                </a:lnTo>
                <a:lnTo>
                  <a:pt x="338" y="76"/>
                </a:lnTo>
                <a:lnTo>
                  <a:pt x="338" y="76"/>
                </a:lnTo>
                <a:lnTo>
                  <a:pt x="336" y="76"/>
                </a:lnTo>
                <a:lnTo>
                  <a:pt x="334" y="78"/>
                </a:lnTo>
                <a:lnTo>
                  <a:pt x="330" y="78"/>
                </a:lnTo>
                <a:lnTo>
                  <a:pt x="330" y="78"/>
                </a:lnTo>
                <a:lnTo>
                  <a:pt x="328" y="80"/>
                </a:lnTo>
                <a:lnTo>
                  <a:pt x="326" y="82"/>
                </a:lnTo>
                <a:lnTo>
                  <a:pt x="326" y="82"/>
                </a:lnTo>
                <a:lnTo>
                  <a:pt x="326" y="84"/>
                </a:lnTo>
                <a:lnTo>
                  <a:pt x="328" y="86"/>
                </a:lnTo>
                <a:lnTo>
                  <a:pt x="328" y="86"/>
                </a:lnTo>
                <a:lnTo>
                  <a:pt x="320" y="88"/>
                </a:lnTo>
                <a:lnTo>
                  <a:pt x="316" y="88"/>
                </a:lnTo>
                <a:lnTo>
                  <a:pt x="314" y="88"/>
                </a:lnTo>
                <a:lnTo>
                  <a:pt x="314" y="88"/>
                </a:lnTo>
                <a:lnTo>
                  <a:pt x="312" y="92"/>
                </a:lnTo>
                <a:lnTo>
                  <a:pt x="310" y="92"/>
                </a:lnTo>
                <a:lnTo>
                  <a:pt x="310" y="92"/>
                </a:lnTo>
                <a:lnTo>
                  <a:pt x="308" y="90"/>
                </a:lnTo>
                <a:lnTo>
                  <a:pt x="306" y="88"/>
                </a:lnTo>
                <a:lnTo>
                  <a:pt x="306" y="88"/>
                </a:lnTo>
                <a:lnTo>
                  <a:pt x="304" y="88"/>
                </a:lnTo>
                <a:lnTo>
                  <a:pt x="302" y="88"/>
                </a:lnTo>
                <a:lnTo>
                  <a:pt x="302" y="86"/>
                </a:lnTo>
                <a:lnTo>
                  <a:pt x="304" y="84"/>
                </a:lnTo>
                <a:lnTo>
                  <a:pt x="304" y="84"/>
                </a:lnTo>
                <a:lnTo>
                  <a:pt x="310" y="86"/>
                </a:lnTo>
                <a:lnTo>
                  <a:pt x="318" y="84"/>
                </a:lnTo>
                <a:lnTo>
                  <a:pt x="318" y="84"/>
                </a:lnTo>
                <a:lnTo>
                  <a:pt x="320" y="82"/>
                </a:lnTo>
                <a:lnTo>
                  <a:pt x="322" y="80"/>
                </a:lnTo>
                <a:lnTo>
                  <a:pt x="322" y="80"/>
                </a:lnTo>
                <a:lnTo>
                  <a:pt x="326" y="80"/>
                </a:lnTo>
                <a:lnTo>
                  <a:pt x="328" y="78"/>
                </a:lnTo>
                <a:lnTo>
                  <a:pt x="328" y="76"/>
                </a:lnTo>
                <a:lnTo>
                  <a:pt x="328" y="76"/>
                </a:lnTo>
                <a:lnTo>
                  <a:pt x="324" y="74"/>
                </a:lnTo>
                <a:lnTo>
                  <a:pt x="320" y="72"/>
                </a:lnTo>
                <a:lnTo>
                  <a:pt x="320" y="72"/>
                </a:lnTo>
                <a:lnTo>
                  <a:pt x="320" y="68"/>
                </a:lnTo>
                <a:lnTo>
                  <a:pt x="324" y="66"/>
                </a:lnTo>
                <a:lnTo>
                  <a:pt x="324" y="66"/>
                </a:lnTo>
                <a:lnTo>
                  <a:pt x="326" y="68"/>
                </a:lnTo>
                <a:lnTo>
                  <a:pt x="326" y="70"/>
                </a:lnTo>
                <a:lnTo>
                  <a:pt x="326" y="70"/>
                </a:lnTo>
                <a:lnTo>
                  <a:pt x="328" y="70"/>
                </a:lnTo>
                <a:lnTo>
                  <a:pt x="330" y="72"/>
                </a:lnTo>
                <a:lnTo>
                  <a:pt x="332" y="74"/>
                </a:lnTo>
                <a:lnTo>
                  <a:pt x="334" y="74"/>
                </a:lnTo>
                <a:lnTo>
                  <a:pt x="334" y="74"/>
                </a:lnTo>
                <a:lnTo>
                  <a:pt x="336" y="74"/>
                </a:lnTo>
                <a:lnTo>
                  <a:pt x="336" y="70"/>
                </a:lnTo>
                <a:lnTo>
                  <a:pt x="336" y="70"/>
                </a:lnTo>
                <a:lnTo>
                  <a:pt x="332" y="68"/>
                </a:lnTo>
                <a:lnTo>
                  <a:pt x="328" y="64"/>
                </a:lnTo>
                <a:lnTo>
                  <a:pt x="328" y="64"/>
                </a:lnTo>
                <a:lnTo>
                  <a:pt x="330" y="64"/>
                </a:lnTo>
                <a:lnTo>
                  <a:pt x="330" y="64"/>
                </a:lnTo>
                <a:lnTo>
                  <a:pt x="332" y="64"/>
                </a:lnTo>
                <a:lnTo>
                  <a:pt x="332" y="62"/>
                </a:lnTo>
                <a:lnTo>
                  <a:pt x="332" y="62"/>
                </a:lnTo>
                <a:lnTo>
                  <a:pt x="330" y="60"/>
                </a:lnTo>
                <a:lnTo>
                  <a:pt x="330" y="60"/>
                </a:lnTo>
                <a:lnTo>
                  <a:pt x="328" y="60"/>
                </a:lnTo>
                <a:lnTo>
                  <a:pt x="328" y="60"/>
                </a:lnTo>
                <a:lnTo>
                  <a:pt x="330" y="62"/>
                </a:lnTo>
                <a:lnTo>
                  <a:pt x="328" y="64"/>
                </a:lnTo>
                <a:lnTo>
                  <a:pt x="328" y="64"/>
                </a:lnTo>
                <a:lnTo>
                  <a:pt x="326" y="62"/>
                </a:lnTo>
                <a:lnTo>
                  <a:pt x="326" y="62"/>
                </a:lnTo>
                <a:lnTo>
                  <a:pt x="326" y="58"/>
                </a:lnTo>
                <a:lnTo>
                  <a:pt x="326" y="58"/>
                </a:lnTo>
                <a:lnTo>
                  <a:pt x="320" y="62"/>
                </a:lnTo>
                <a:lnTo>
                  <a:pt x="316" y="68"/>
                </a:lnTo>
                <a:lnTo>
                  <a:pt x="316" y="68"/>
                </a:lnTo>
                <a:lnTo>
                  <a:pt x="312" y="64"/>
                </a:lnTo>
                <a:lnTo>
                  <a:pt x="310" y="64"/>
                </a:lnTo>
                <a:lnTo>
                  <a:pt x="308" y="64"/>
                </a:lnTo>
                <a:lnTo>
                  <a:pt x="308" y="64"/>
                </a:lnTo>
                <a:lnTo>
                  <a:pt x="308" y="66"/>
                </a:lnTo>
                <a:lnTo>
                  <a:pt x="308" y="68"/>
                </a:lnTo>
                <a:lnTo>
                  <a:pt x="310" y="72"/>
                </a:lnTo>
                <a:lnTo>
                  <a:pt x="310" y="72"/>
                </a:lnTo>
                <a:lnTo>
                  <a:pt x="308" y="74"/>
                </a:lnTo>
                <a:lnTo>
                  <a:pt x="308" y="74"/>
                </a:lnTo>
                <a:lnTo>
                  <a:pt x="306" y="72"/>
                </a:lnTo>
                <a:lnTo>
                  <a:pt x="304" y="70"/>
                </a:lnTo>
                <a:lnTo>
                  <a:pt x="304" y="68"/>
                </a:lnTo>
                <a:lnTo>
                  <a:pt x="304" y="68"/>
                </a:lnTo>
                <a:lnTo>
                  <a:pt x="304" y="66"/>
                </a:lnTo>
                <a:lnTo>
                  <a:pt x="306" y="62"/>
                </a:lnTo>
                <a:lnTo>
                  <a:pt x="306" y="62"/>
                </a:lnTo>
                <a:lnTo>
                  <a:pt x="304" y="60"/>
                </a:lnTo>
                <a:lnTo>
                  <a:pt x="304" y="58"/>
                </a:lnTo>
                <a:lnTo>
                  <a:pt x="304" y="58"/>
                </a:lnTo>
                <a:lnTo>
                  <a:pt x="306" y="58"/>
                </a:lnTo>
                <a:lnTo>
                  <a:pt x="308" y="60"/>
                </a:lnTo>
                <a:lnTo>
                  <a:pt x="310" y="62"/>
                </a:lnTo>
                <a:lnTo>
                  <a:pt x="310" y="62"/>
                </a:lnTo>
                <a:lnTo>
                  <a:pt x="314" y="62"/>
                </a:lnTo>
                <a:lnTo>
                  <a:pt x="318" y="58"/>
                </a:lnTo>
                <a:lnTo>
                  <a:pt x="318" y="58"/>
                </a:lnTo>
                <a:lnTo>
                  <a:pt x="314" y="58"/>
                </a:lnTo>
                <a:lnTo>
                  <a:pt x="312" y="58"/>
                </a:lnTo>
                <a:lnTo>
                  <a:pt x="312" y="58"/>
                </a:lnTo>
                <a:lnTo>
                  <a:pt x="310" y="56"/>
                </a:lnTo>
                <a:lnTo>
                  <a:pt x="310" y="56"/>
                </a:lnTo>
                <a:lnTo>
                  <a:pt x="306" y="58"/>
                </a:lnTo>
                <a:lnTo>
                  <a:pt x="306" y="58"/>
                </a:lnTo>
                <a:lnTo>
                  <a:pt x="304" y="54"/>
                </a:lnTo>
                <a:lnTo>
                  <a:pt x="304" y="52"/>
                </a:lnTo>
                <a:lnTo>
                  <a:pt x="302" y="50"/>
                </a:lnTo>
                <a:lnTo>
                  <a:pt x="302" y="50"/>
                </a:lnTo>
                <a:lnTo>
                  <a:pt x="300" y="52"/>
                </a:lnTo>
                <a:lnTo>
                  <a:pt x="300" y="54"/>
                </a:lnTo>
                <a:lnTo>
                  <a:pt x="298" y="56"/>
                </a:lnTo>
                <a:lnTo>
                  <a:pt x="298" y="56"/>
                </a:lnTo>
                <a:lnTo>
                  <a:pt x="296" y="56"/>
                </a:lnTo>
                <a:lnTo>
                  <a:pt x="294" y="56"/>
                </a:lnTo>
                <a:lnTo>
                  <a:pt x="294" y="56"/>
                </a:lnTo>
                <a:lnTo>
                  <a:pt x="292" y="54"/>
                </a:lnTo>
                <a:lnTo>
                  <a:pt x="290" y="52"/>
                </a:lnTo>
                <a:lnTo>
                  <a:pt x="288" y="52"/>
                </a:lnTo>
                <a:lnTo>
                  <a:pt x="288" y="52"/>
                </a:lnTo>
                <a:lnTo>
                  <a:pt x="288" y="54"/>
                </a:lnTo>
                <a:lnTo>
                  <a:pt x="288" y="54"/>
                </a:lnTo>
                <a:lnTo>
                  <a:pt x="286" y="58"/>
                </a:lnTo>
                <a:lnTo>
                  <a:pt x="286" y="58"/>
                </a:lnTo>
                <a:lnTo>
                  <a:pt x="286" y="56"/>
                </a:lnTo>
                <a:lnTo>
                  <a:pt x="284" y="54"/>
                </a:lnTo>
                <a:lnTo>
                  <a:pt x="282" y="54"/>
                </a:lnTo>
                <a:lnTo>
                  <a:pt x="282" y="56"/>
                </a:lnTo>
                <a:lnTo>
                  <a:pt x="282" y="56"/>
                </a:lnTo>
                <a:lnTo>
                  <a:pt x="284" y="58"/>
                </a:lnTo>
                <a:lnTo>
                  <a:pt x="286" y="58"/>
                </a:lnTo>
                <a:lnTo>
                  <a:pt x="286" y="58"/>
                </a:lnTo>
                <a:lnTo>
                  <a:pt x="284" y="60"/>
                </a:lnTo>
                <a:lnTo>
                  <a:pt x="284" y="60"/>
                </a:lnTo>
                <a:lnTo>
                  <a:pt x="282" y="62"/>
                </a:lnTo>
                <a:lnTo>
                  <a:pt x="276" y="64"/>
                </a:lnTo>
                <a:lnTo>
                  <a:pt x="276" y="64"/>
                </a:lnTo>
                <a:lnTo>
                  <a:pt x="276" y="60"/>
                </a:lnTo>
                <a:lnTo>
                  <a:pt x="274" y="58"/>
                </a:lnTo>
                <a:lnTo>
                  <a:pt x="274" y="58"/>
                </a:lnTo>
                <a:lnTo>
                  <a:pt x="276" y="60"/>
                </a:lnTo>
                <a:lnTo>
                  <a:pt x="278" y="60"/>
                </a:lnTo>
                <a:lnTo>
                  <a:pt x="278" y="60"/>
                </a:lnTo>
                <a:lnTo>
                  <a:pt x="278" y="56"/>
                </a:lnTo>
                <a:lnTo>
                  <a:pt x="278" y="54"/>
                </a:lnTo>
                <a:lnTo>
                  <a:pt x="278" y="52"/>
                </a:lnTo>
                <a:lnTo>
                  <a:pt x="278" y="52"/>
                </a:lnTo>
                <a:lnTo>
                  <a:pt x="276" y="52"/>
                </a:lnTo>
                <a:lnTo>
                  <a:pt x="276" y="52"/>
                </a:lnTo>
                <a:lnTo>
                  <a:pt x="276" y="50"/>
                </a:lnTo>
                <a:lnTo>
                  <a:pt x="276" y="50"/>
                </a:lnTo>
                <a:lnTo>
                  <a:pt x="272" y="50"/>
                </a:lnTo>
                <a:lnTo>
                  <a:pt x="272" y="50"/>
                </a:lnTo>
                <a:lnTo>
                  <a:pt x="270" y="52"/>
                </a:lnTo>
                <a:lnTo>
                  <a:pt x="270" y="52"/>
                </a:lnTo>
                <a:lnTo>
                  <a:pt x="270" y="52"/>
                </a:lnTo>
                <a:lnTo>
                  <a:pt x="268" y="54"/>
                </a:lnTo>
                <a:lnTo>
                  <a:pt x="268" y="54"/>
                </a:lnTo>
                <a:lnTo>
                  <a:pt x="266" y="50"/>
                </a:lnTo>
                <a:lnTo>
                  <a:pt x="266" y="46"/>
                </a:lnTo>
                <a:lnTo>
                  <a:pt x="266" y="46"/>
                </a:lnTo>
                <a:lnTo>
                  <a:pt x="270" y="46"/>
                </a:lnTo>
                <a:lnTo>
                  <a:pt x="272" y="46"/>
                </a:lnTo>
                <a:lnTo>
                  <a:pt x="274" y="44"/>
                </a:lnTo>
                <a:lnTo>
                  <a:pt x="276" y="42"/>
                </a:lnTo>
                <a:lnTo>
                  <a:pt x="276" y="42"/>
                </a:lnTo>
                <a:lnTo>
                  <a:pt x="274" y="42"/>
                </a:lnTo>
                <a:lnTo>
                  <a:pt x="270" y="42"/>
                </a:lnTo>
                <a:lnTo>
                  <a:pt x="266" y="40"/>
                </a:lnTo>
                <a:lnTo>
                  <a:pt x="266" y="40"/>
                </a:lnTo>
                <a:lnTo>
                  <a:pt x="266" y="44"/>
                </a:lnTo>
                <a:lnTo>
                  <a:pt x="264" y="44"/>
                </a:lnTo>
                <a:lnTo>
                  <a:pt x="264" y="44"/>
                </a:lnTo>
                <a:lnTo>
                  <a:pt x="258" y="48"/>
                </a:lnTo>
                <a:lnTo>
                  <a:pt x="256" y="50"/>
                </a:lnTo>
                <a:lnTo>
                  <a:pt x="254" y="52"/>
                </a:lnTo>
                <a:lnTo>
                  <a:pt x="254" y="52"/>
                </a:lnTo>
                <a:lnTo>
                  <a:pt x="256" y="54"/>
                </a:lnTo>
                <a:lnTo>
                  <a:pt x="258" y="56"/>
                </a:lnTo>
                <a:lnTo>
                  <a:pt x="258" y="56"/>
                </a:lnTo>
                <a:lnTo>
                  <a:pt x="256" y="58"/>
                </a:lnTo>
                <a:lnTo>
                  <a:pt x="256" y="58"/>
                </a:lnTo>
                <a:lnTo>
                  <a:pt x="252" y="56"/>
                </a:lnTo>
                <a:lnTo>
                  <a:pt x="252" y="56"/>
                </a:lnTo>
                <a:lnTo>
                  <a:pt x="252" y="58"/>
                </a:lnTo>
                <a:lnTo>
                  <a:pt x="254" y="58"/>
                </a:lnTo>
                <a:lnTo>
                  <a:pt x="254" y="58"/>
                </a:lnTo>
                <a:lnTo>
                  <a:pt x="248" y="58"/>
                </a:lnTo>
                <a:lnTo>
                  <a:pt x="246" y="56"/>
                </a:lnTo>
                <a:lnTo>
                  <a:pt x="246" y="52"/>
                </a:lnTo>
                <a:lnTo>
                  <a:pt x="246" y="52"/>
                </a:lnTo>
                <a:lnTo>
                  <a:pt x="250" y="50"/>
                </a:lnTo>
                <a:lnTo>
                  <a:pt x="250" y="50"/>
                </a:lnTo>
                <a:lnTo>
                  <a:pt x="250" y="50"/>
                </a:lnTo>
                <a:lnTo>
                  <a:pt x="250" y="50"/>
                </a:lnTo>
                <a:lnTo>
                  <a:pt x="252" y="50"/>
                </a:lnTo>
                <a:lnTo>
                  <a:pt x="254" y="50"/>
                </a:lnTo>
                <a:lnTo>
                  <a:pt x="254" y="50"/>
                </a:lnTo>
                <a:lnTo>
                  <a:pt x="254" y="48"/>
                </a:lnTo>
                <a:lnTo>
                  <a:pt x="250" y="46"/>
                </a:lnTo>
                <a:lnTo>
                  <a:pt x="250" y="46"/>
                </a:lnTo>
                <a:lnTo>
                  <a:pt x="250" y="48"/>
                </a:lnTo>
                <a:lnTo>
                  <a:pt x="250" y="48"/>
                </a:lnTo>
                <a:lnTo>
                  <a:pt x="250" y="46"/>
                </a:lnTo>
                <a:lnTo>
                  <a:pt x="250" y="44"/>
                </a:lnTo>
                <a:lnTo>
                  <a:pt x="250" y="44"/>
                </a:lnTo>
                <a:lnTo>
                  <a:pt x="252" y="44"/>
                </a:lnTo>
                <a:lnTo>
                  <a:pt x="254" y="46"/>
                </a:lnTo>
                <a:lnTo>
                  <a:pt x="254" y="46"/>
                </a:lnTo>
                <a:lnTo>
                  <a:pt x="258" y="42"/>
                </a:lnTo>
                <a:lnTo>
                  <a:pt x="258" y="42"/>
                </a:lnTo>
                <a:lnTo>
                  <a:pt x="258" y="40"/>
                </a:lnTo>
                <a:lnTo>
                  <a:pt x="256" y="40"/>
                </a:lnTo>
                <a:lnTo>
                  <a:pt x="256" y="38"/>
                </a:lnTo>
                <a:lnTo>
                  <a:pt x="256" y="36"/>
                </a:lnTo>
                <a:lnTo>
                  <a:pt x="256" y="36"/>
                </a:lnTo>
                <a:lnTo>
                  <a:pt x="258" y="34"/>
                </a:lnTo>
                <a:lnTo>
                  <a:pt x="260" y="32"/>
                </a:lnTo>
                <a:lnTo>
                  <a:pt x="260" y="32"/>
                </a:lnTo>
                <a:lnTo>
                  <a:pt x="254" y="28"/>
                </a:lnTo>
                <a:lnTo>
                  <a:pt x="254" y="28"/>
                </a:lnTo>
                <a:lnTo>
                  <a:pt x="252" y="30"/>
                </a:lnTo>
                <a:lnTo>
                  <a:pt x="250" y="32"/>
                </a:lnTo>
                <a:lnTo>
                  <a:pt x="250" y="32"/>
                </a:lnTo>
                <a:lnTo>
                  <a:pt x="248" y="30"/>
                </a:lnTo>
                <a:lnTo>
                  <a:pt x="246" y="32"/>
                </a:lnTo>
                <a:lnTo>
                  <a:pt x="242" y="34"/>
                </a:lnTo>
                <a:lnTo>
                  <a:pt x="242" y="34"/>
                </a:lnTo>
                <a:lnTo>
                  <a:pt x="242" y="36"/>
                </a:lnTo>
                <a:lnTo>
                  <a:pt x="240" y="36"/>
                </a:lnTo>
                <a:lnTo>
                  <a:pt x="240" y="36"/>
                </a:lnTo>
                <a:lnTo>
                  <a:pt x="240" y="38"/>
                </a:lnTo>
                <a:lnTo>
                  <a:pt x="240" y="40"/>
                </a:lnTo>
                <a:lnTo>
                  <a:pt x="240" y="40"/>
                </a:lnTo>
                <a:lnTo>
                  <a:pt x="234" y="42"/>
                </a:lnTo>
                <a:lnTo>
                  <a:pt x="230" y="44"/>
                </a:lnTo>
                <a:lnTo>
                  <a:pt x="226" y="42"/>
                </a:lnTo>
                <a:lnTo>
                  <a:pt x="226" y="42"/>
                </a:lnTo>
                <a:lnTo>
                  <a:pt x="226" y="46"/>
                </a:lnTo>
                <a:lnTo>
                  <a:pt x="224" y="46"/>
                </a:lnTo>
                <a:lnTo>
                  <a:pt x="224" y="46"/>
                </a:lnTo>
                <a:lnTo>
                  <a:pt x="222" y="46"/>
                </a:lnTo>
                <a:lnTo>
                  <a:pt x="220" y="42"/>
                </a:lnTo>
                <a:lnTo>
                  <a:pt x="220" y="42"/>
                </a:lnTo>
                <a:lnTo>
                  <a:pt x="218" y="42"/>
                </a:lnTo>
                <a:lnTo>
                  <a:pt x="216" y="42"/>
                </a:lnTo>
                <a:lnTo>
                  <a:pt x="216" y="40"/>
                </a:lnTo>
                <a:lnTo>
                  <a:pt x="216" y="38"/>
                </a:lnTo>
                <a:lnTo>
                  <a:pt x="216" y="38"/>
                </a:lnTo>
                <a:lnTo>
                  <a:pt x="224" y="40"/>
                </a:lnTo>
                <a:lnTo>
                  <a:pt x="232" y="40"/>
                </a:lnTo>
                <a:lnTo>
                  <a:pt x="232" y="40"/>
                </a:lnTo>
                <a:lnTo>
                  <a:pt x="232" y="36"/>
                </a:lnTo>
                <a:lnTo>
                  <a:pt x="234" y="34"/>
                </a:lnTo>
                <a:lnTo>
                  <a:pt x="234" y="34"/>
                </a:lnTo>
                <a:lnTo>
                  <a:pt x="240" y="34"/>
                </a:lnTo>
                <a:lnTo>
                  <a:pt x="240" y="32"/>
                </a:lnTo>
                <a:lnTo>
                  <a:pt x="242" y="30"/>
                </a:lnTo>
                <a:lnTo>
                  <a:pt x="242" y="30"/>
                </a:lnTo>
                <a:lnTo>
                  <a:pt x="236" y="28"/>
                </a:lnTo>
                <a:lnTo>
                  <a:pt x="232" y="26"/>
                </a:lnTo>
                <a:lnTo>
                  <a:pt x="232" y="26"/>
                </a:lnTo>
                <a:lnTo>
                  <a:pt x="234" y="22"/>
                </a:lnTo>
                <a:lnTo>
                  <a:pt x="238" y="20"/>
                </a:lnTo>
                <a:lnTo>
                  <a:pt x="238" y="20"/>
                </a:lnTo>
                <a:lnTo>
                  <a:pt x="238" y="22"/>
                </a:lnTo>
                <a:lnTo>
                  <a:pt x="238" y="24"/>
                </a:lnTo>
                <a:lnTo>
                  <a:pt x="238" y="24"/>
                </a:lnTo>
                <a:lnTo>
                  <a:pt x="242" y="24"/>
                </a:lnTo>
                <a:lnTo>
                  <a:pt x="242" y="26"/>
                </a:lnTo>
                <a:lnTo>
                  <a:pt x="244" y="28"/>
                </a:lnTo>
                <a:lnTo>
                  <a:pt x="246" y="28"/>
                </a:lnTo>
                <a:lnTo>
                  <a:pt x="246" y="28"/>
                </a:lnTo>
                <a:lnTo>
                  <a:pt x="248" y="28"/>
                </a:lnTo>
                <a:lnTo>
                  <a:pt x="250" y="26"/>
                </a:lnTo>
                <a:lnTo>
                  <a:pt x="250" y="26"/>
                </a:lnTo>
                <a:lnTo>
                  <a:pt x="244" y="24"/>
                </a:lnTo>
                <a:lnTo>
                  <a:pt x="242" y="20"/>
                </a:lnTo>
                <a:lnTo>
                  <a:pt x="242" y="20"/>
                </a:lnTo>
                <a:lnTo>
                  <a:pt x="242" y="18"/>
                </a:lnTo>
                <a:lnTo>
                  <a:pt x="244" y="18"/>
                </a:lnTo>
                <a:lnTo>
                  <a:pt x="244" y="18"/>
                </a:lnTo>
                <a:lnTo>
                  <a:pt x="244" y="18"/>
                </a:lnTo>
                <a:lnTo>
                  <a:pt x="244" y="18"/>
                </a:lnTo>
                <a:lnTo>
                  <a:pt x="244" y="14"/>
                </a:lnTo>
                <a:lnTo>
                  <a:pt x="242" y="14"/>
                </a:lnTo>
                <a:lnTo>
                  <a:pt x="242" y="14"/>
                </a:lnTo>
                <a:lnTo>
                  <a:pt x="242" y="14"/>
                </a:lnTo>
                <a:lnTo>
                  <a:pt x="242" y="16"/>
                </a:lnTo>
                <a:lnTo>
                  <a:pt x="242" y="18"/>
                </a:lnTo>
                <a:lnTo>
                  <a:pt x="242" y="18"/>
                </a:lnTo>
                <a:lnTo>
                  <a:pt x="240" y="18"/>
                </a:lnTo>
                <a:lnTo>
                  <a:pt x="238" y="16"/>
                </a:lnTo>
                <a:lnTo>
                  <a:pt x="238" y="14"/>
                </a:lnTo>
                <a:lnTo>
                  <a:pt x="238" y="14"/>
                </a:lnTo>
                <a:lnTo>
                  <a:pt x="234" y="18"/>
                </a:lnTo>
                <a:lnTo>
                  <a:pt x="228" y="22"/>
                </a:lnTo>
                <a:lnTo>
                  <a:pt x="228" y="22"/>
                </a:lnTo>
                <a:lnTo>
                  <a:pt x="224" y="18"/>
                </a:lnTo>
                <a:lnTo>
                  <a:pt x="222" y="18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2" y="22"/>
                </a:lnTo>
                <a:lnTo>
                  <a:pt x="224" y="26"/>
                </a:lnTo>
                <a:lnTo>
                  <a:pt x="224" y="26"/>
                </a:lnTo>
                <a:lnTo>
                  <a:pt x="222" y="28"/>
                </a:lnTo>
                <a:lnTo>
                  <a:pt x="222" y="28"/>
                </a:lnTo>
                <a:lnTo>
                  <a:pt x="218" y="26"/>
                </a:lnTo>
                <a:lnTo>
                  <a:pt x="216" y="24"/>
                </a:lnTo>
                <a:lnTo>
                  <a:pt x="216" y="22"/>
                </a:lnTo>
                <a:lnTo>
                  <a:pt x="216" y="22"/>
                </a:lnTo>
                <a:lnTo>
                  <a:pt x="218" y="20"/>
                </a:lnTo>
                <a:lnTo>
                  <a:pt x="218" y="18"/>
                </a:lnTo>
                <a:lnTo>
                  <a:pt x="218" y="18"/>
                </a:lnTo>
                <a:lnTo>
                  <a:pt x="216" y="16"/>
                </a:lnTo>
                <a:lnTo>
                  <a:pt x="216" y="14"/>
                </a:lnTo>
                <a:lnTo>
                  <a:pt x="216" y="14"/>
                </a:lnTo>
                <a:lnTo>
                  <a:pt x="220" y="12"/>
                </a:lnTo>
                <a:lnTo>
                  <a:pt x="220" y="14"/>
                </a:lnTo>
                <a:lnTo>
                  <a:pt x="222" y="14"/>
                </a:lnTo>
                <a:lnTo>
                  <a:pt x="224" y="16"/>
                </a:lnTo>
                <a:lnTo>
                  <a:pt x="224" y="16"/>
                </a:lnTo>
                <a:lnTo>
                  <a:pt x="228" y="16"/>
                </a:lnTo>
                <a:lnTo>
                  <a:pt x="230" y="14"/>
                </a:lnTo>
                <a:lnTo>
                  <a:pt x="230" y="14"/>
                </a:lnTo>
                <a:lnTo>
                  <a:pt x="228" y="12"/>
                </a:lnTo>
                <a:lnTo>
                  <a:pt x="224" y="12"/>
                </a:lnTo>
                <a:lnTo>
                  <a:pt x="224" y="12"/>
                </a:lnTo>
                <a:lnTo>
                  <a:pt x="224" y="10"/>
                </a:lnTo>
                <a:lnTo>
                  <a:pt x="224" y="10"/>
                </a:lnTo>
                <a:lnTo>
                  <a:pt x="220" y="12"/>
                </a:lnTo>
                <a:lnTo>
                  <a:pt x="220" y="12"/>
                </a:lnTo>
                <a:lnTo>
                  <a:pt x="218" y="8"/>
                </a:lnTo>
                <a:lnTo>
                  <a:pt x="216" y="6"/>
                </a:lnTo>
                <a:lnTo>
                  <a:pt x="214" y="6"/>
                </a:lnTo>
                <a:lnTo>
                  <a:pt x="214" y="6"/>
                </a:lnTo>
                <a:lnTo>
                  <a:pt x="212" y="6"/>
                </a:lnTo>
                <a:lnTo>
                  <a:pt x="212" y="8"/>
                </a:lnTo>
                <a:lnTo>
                  <a:pt x="210" y="10"/>
                </a:lnTo>
                <a:lnTo>
                  <a:pt x="210" y="10"/>
                </a:lnTo>
                <a:lnTo>
                  <a:pt x="210" y="10"/>
                </a:lnTo>
                <a:lnTo>
                  <a:pt x="208" y="12"/>
                </a:lnTo>
                <a:lnTo>
                  <a:pt x="208" y="12"/>
                </a:lnTo>
                <a:lnTo>
                  <a:pt x="204" y="8"/>
                </a:lnTo>
                <a:lnTo>
                  <a:pt x="202" y="6"/>
                </a:lnTo>
                <a:lnTo>
                  <a:pt x="200" y="6"/>
                </a:lnTo>
                <a:lnTo>
                  <a:pt x="200" y="6"/>
                </a:lnTo>
                <a:lnTo>
                  <a:pt x="200" y="10"/>
                </a:lnTo>
                <a:lnTo>
                  <a:pt x="200" y="12"/>
                </a:lnTo>
                <a:lnTo>
                  <a:pt x="198" y="14"/>
                </a:lnTo>
                <a:lnTo>
                  <a:pt x="200" y="16"/>
                </a:lnTo>
                <a:lnTo>
                  <a:pt x="200" y="16"/>
                </a:lnTo>
                <a:lnTo>
                  <a:pt x="208" y="18"/>
                </a:lnTo>
                <a:lnTo>
                  <a:pt x="208" y="18"/>
                </a:lnTo>
                <a:lnTo>
                  <a:pt x="210" y="14"/>
                </a:lnTo>
                <a:lnTo>
                  <a:pt x="212" y="14"/>
                </a:lnTo>
                <a:lnTo>
                  <a:pt x="214" y="14"/>
                </a:lnTo>
                <a:lnTo>
                  <a:pt x="214" y="14"/>
                </a:lnTo>
                <a:lnTo>
                  <a:pt x="214" y="16"/>
                </a:lnTo>
                <a:lnTo>
                  <a:pt x="212" y="20"/>
                </a:lnTo>
                <a:lnTo>
                  <a:pt x="212" y="20"/>
                </a:lnTo>
                <a:lnTo>
                  <a:pt x="208" y="20"/>
                </a:lnTo>
                <a:lnTo>
                  <a:pt x="204" y="22"/>
                </a:lnTo>
                <a:lnTo>
                  <a:pt x="204" y="22"/>
                </a:lnTo>
                <a:lnTo>
                  <a:pt x="200" y="18"/>
                </a:lnTo>
                <a:lnTo>
                  <a:pt x="192" y="18"/>
                </a:lnTo>
                <a:lnTo>
                  <a:pt x="192" y="18"/>
                </a:lnTo>
                <a:lnTo>
                  <a:pt x="196" y="22"/>
                </a:lnTo>
                <a:lnTo>
                  <a:pt x="198" y="26"/>
                </a:lnTo>
                <a:lnTo>
                  <a:pt x="198" y="26"/>
                </a:lnTo>
                <a:lnTo>
                  <a:pt x="190" y="24"/>
                </a:lnTo>
                <a:lnTo>
                  <a:pt x="190" y="24"/>
                </a:lnTo>
                <a:lnTo>
                  <a:pt x="188" y="22"/>
                </a:lnTo>
                <a:lnTo>
                  <a:pt x="188" y="20"/>
                </a:lnTo>
                <a:lnTo>
                  <a:pt x="188" y="20"/>
                </a:lnTo>
                <a:lnTo>
                  <a:pt x="186" y="20"/>
                </a:lnTo>
                <a:lnTo>
                  <a:pt x="182" y="20"/>
                </a:lnTo>
                <a:lnTo>
                  <a:pt x="176" y="20"/>
                </a:lnTo>
                <a:lnTo>
                  <a:pt x="176" y="20"/>
                </a:lnTo>
                <a:lnTo>
                  <a:pt x="172" y="14"/>
                </a:lnTo>
                <a:lnTo>
                  <a:pt x="170" y="12"/>
                </a:lnTo>
                <a:lnTo>
                  <a:pt x="166" y="10"/>
                </a:lnTo>
                <a:lnTo>
                  <a:pt x="166" y="10"/>
                </a:lnTo>
                <a:lnTo>
                  <a:pt x="166" y="12"/>
                </a:lnTo>
                <a:lnTo>
                  <a:pt x="168" y="14"/>
                </a:lnTo>
                <a:lnTo>
                  <a:pt x="168" y="14"/>
                </a:lnTo>
                <a:lnTo>
                  <a:pt x="168" y="18"/>
                </a:lnTo>
                <a:lnTo>
                  <a:pt x="168" y="18"/>
                </a:lnTo>
                <a:lnTo>
                  <a:pt x="170" y="18"/>
                </a:lnTo>
                <a:lnTo>
                  <a:pt x="170" y="20"/>
                </a:lnTo>
                <a:lnTo>
                  <a:pt x="170" y="20"/>
                </a:lnTo>
                <a:lnTo>
                  <a:pt x="166" y="20"/>
                </a:lnTo>
                <a:lnTo>
                  <a:pt x="166" y="20"/>
                </a:lnTo>
                <a:lnTo>
                  <a:pt x="164" y="18"/>
                </a:lnTo>
                <a:lnTo>
                  <a:pt x="162" y="16"/>
                </a:lnTo>
                <a:lnTo>
                  <a:pt x="162" y="16"/>
                </a:lnTo>
                <a:lnTo>
                  <a:pt x="160" y="18"/>
                </a:lnTo>
                <a:lnTo>
                  <a:pt x="160" y="22"/>
                </a:lnTo>
                <a:lnTo>
                  <a:pt x="160" y="22"/>
                </a:lnTo>
                <a:lnTo>
                  <a:pt x="164" y="24"/>
                </a:lnTo>
                <a:lnTo>
                  <a:pt x="166" y="26"/>
                </a:lnTo>
                <a:lnTo>
                  <a:pt x="166" y="28"/>
                </a:lnTo>
                <a:lnTo>
                  <a:pt x="166" y="28"/>
                </a:lnTo>
                <a:lnTo>
                  <a:pt x="170" y="32"/>
                </a:lnTo>
                <a:lnTo>
                  <a:pt x="170" y="32"/>
                </a:lnTo>
                <a:lnTo>
                  <a:pt x="170" y="34"/>
                </a:lnTo>
                <a:lnTo>
                  <a:pt x="170" y="34"/>
                </a:lnTo>
                <a:lnTo>
                  <a:pt x="172" y="36"/>
                </a:lnTo>
                <a:lnTo>
                  <a:pt x="174" y="36"/>
                </a:lnTo>
                <a:lnTo>
                  <a:pt x="174" y="38"/>
                </a:lnTo>
                <a:lnTo>
                  <a:pt x="174" y="38"/>
                </a:lnTo>
                <a:lnTo>
                  <a:pt x="172" y="40"/>
                </a:lnTo>
                <a:lnTo>
                  <a:pt x="172" y="40"/>
                </a:lnTo>
                <a:lnTo>
                  <a:pt x="168" y="38"/>
                </a:lnTo>
                <a:lnTo>
                  <a:pt x="166" y="36"/>
                </a:lnTo>
                <a:lnTo>
                  <a:pt x="166" y="36"/>
                </a:lnTo>
                <a:lnTo>
                  <a:pt x="164" y="38"/>
                </a:lnTo>
                <a:lnTo>
                  <a:pt x="162" y="40"/>
                </a:lnTo>
                <a:lnTo>
                  <a:pt x="162" y="40"/>
                </a:lnTo>
                <a:lnTo>
                  <a:pt x="160" y="38"/>
                </a:lnTo>
                <a:lnTo>
                  <a:pt x="158" y="38"/>
                </a:lnTo>
                <a:lnTo>
                  <a:pt x="158" y="40"/>
                </a:lnTo>
                <a:lnTo>
                  <a:pt x="158" y="40"/>
                </a:lnTo>
                <a:lnTo>
                  <a:pt x="160" y="42"/>
                </a:lnTo>
                <a:lnTo>
                  <a:pt x="162" y="44"/>
                </a:lnTo>
                <a:lnTo>
                  <a:pt x="162" y="46"/>
                </a:lnTo>
                <a:lnTo>
                  <a:pt x="162" y="46"/>
                </a:lnTo>
                <a:lnTo>
                  <a:pt x="162" y="48"/>
                </a:lnTo>
                <a:lnTo>
                  <a:pt x="160" y="50"/>
                </a:lnTo>
                <a:lnTo>
                  <a:pt x="156" y="52"/>
                </a:lnTo>
                <a:lnTo>
                  <a:pt x="156" y="52"/>
                </a:lnTo>
                <a:lnTo>
                  <a:pt x="150" y="54"/>
                </a:lnTo>
                <a:lnTo>
                  <a:pt x="150" y="54"/>
                </a:lnTo>
                <a:lnTo>
                  <a:pt x="150" y="58"/>
                </a:lnTo>
                <a:lnTo>
                  <a:pt x="150" y="60"/>
                </a:lnTo>
                <a:lnTo>
                  <a:pt x="150" y="60"/>
                </a:lnTo>
                <a:lnTo>
                  <a:pt x="150" y="64"/>
                </a:lnTo>
                <a:lnTo>
                  <a:pt x="150" y="68"/>
                </a:lnTo>
                <a:lnTo>
                  <a:pt x="150" y="68"/>
                </a:lnTo>
                <a:lnTo>
                  <a:pt x="152" y="68"/>
                </a:lnTo>
                <a:lnTo>
                  <a:pt x="152" y="68"/>
                </a:lnTo>
                <a:lnTo>
                  <a:pt x="154" y="70"/>
                </a:lnTo>
                <a:lnTo>
                  <a:pt x="154" y="70"/>
                </a:lnTo>
                <a:lnTo>
                  <a:pt x="152" y="72"/>
                </a:lnTo>
                <a:lnTo>
                  <a:pt x="150" y="72"/>
                </a:lnTo>
                <a:lnTo>
                  <a:pt x="146" y="70"/>
                </a:lnTo>
                <a:lnTo>
                  <a:pt x="146" y="70"/>
                </a:lnTo>
                <a:lnTo>
                  <a:pt x="146" y="68"/>
                </a:lnTo>
                <a:lnTo>
                  <a:pt x="144" y="66"/>
                </a:lnTo>
                <a:lnTo>
                  <a:pt x="144" y="66"/>
                </a:lnTo>
                <a:lnTo>
                  <a:pt x="136" y="68"/>
                </a:lnTo>
                <a:lnTo>
                  <a:pt x="128" y="72"/>
                </a:lnTo>
                <a:lnTo>
                  <a:pt x="128" y="72"/>
                </a:lnTo>
                <a:lnTo>
                  <a:pt x="128" y="74"/>
                </a:lnTo>
                <a:lnTo>
                  <a:pt x="128" y="74"/>
                </a:lnTo>
                <a:lnTo>
                  <a:pt x="128" y="74"/>
                </a:lnTo>
                <a:lnTo>
                  <a:pt x="128" y="74"/>
                </a:lnTo>
                <a:lnTo>
                  <a:pt x="126" y="76"/>
                </a:lnTo>
                <a:lnTo>
                  <a:pt x="124" y="78"/>
                </a:lnTo>
                <a:lnTo>
                  <a:pt x="124" y="78"/>
                </a:lnTo>
                <a:lnTo>
                  <a:pt x="126" y="80"/>
                </a:lnTo>
                <a:lnTo>
                  <a:pt x="126" y="82"/>
                </a:lnTo>
                <a:lnTo>
                  <a:pt x="126" y="82"/>
                </a:lnTo>
                <a:lnTo>
                  <a:pt x="124" y="82"/>
                </a:lnTo>
                <a:lnTo>
                  <a:pt x="124" y="82"/>
                </a:lnTo>
                <a:lnTo>
                  <a:pt x="122" y="78"/>
                </a:lnTo>
                <a:lnTo>
                  <a:pt x="122" y="78"/>
                </a:lnTo>
                <a:lnTo>
                  <a:pt x="118" y="78"/>
                </a:lnTo>
                <a:lnTo>
                  <a:pt x="118" y="78"/>
                </a:lnTo>
                <a:lnTo>
                  <a:pt x="118" y="76"/>
                </a:lnTo>
                <a:lnTo>
                  <a:pt x="120" y="76"/>
                </a:lnTo>
                <a:lnTo>
                  <a:pt x="120" y="76"/>
                </a:lnTo>
                <a:lnTo>
                  <a:pt x="124" y="76"/>
                </a:lnTo>
                <a:lnTo>
                  <a:pt x="126" y="74"/>
                </a:lnTo>
                <a:lnTo>
                  <a:pt x="126" y="72"/>
                </a:lnTo>
                <a:lnTo>
                  <a:pt x="126" y="72"/>
                </a:lnTo>
                <a:lnTo>
                  <a:pt x="122" y="70"/>
                </a:lnTo>
                <a:lnTo>
                  <a:pt x="118" y="68"/>
                </a:lnTo>
                <a:lnTo>
                  <a:pt x="118" y="68"/>
                </a:lnTo>
                <a:lnTo>
                  <a:pt x="118" y="64"/>
                </a:lnTo>
                <a:lnTo>
                  <a:pt x="118" y="64"/>
                </a:lnTo>
                <a:lnTo>
                  <a:pt x="120" y="62"/>
                </a:lnTo>
                <a:lnTo>
                  <a:pt x="120" y="62"/>
                </a:lnTo>
                <a:lnTo>
                  <a:pt x="122" y="62"/>
                </a:lnTo>
                <a:lnTo>
                  <a:pt x="122" y="62"/>
                </a:lnTo>
                <a:lnTo>
                  <a:pt x="124" y="64"/>
                </a:lnTo>
                <a:lnTo>
                  <a:pt x="124" y="66"/>
                </a:lnTo>
                <a:lnTo>
                  <a:pt x="124" y="66"/>
                </a:lnTo>
                <a:lnTo>
                  <a:pt x="126" y="66"/>
                </a:lnTo>
                <a:lnTo>
                  <a:pt x="128" y="68"/>
                </a:lnTo>
                <a:lnTo>
                  <a:pt x="130" y="70"/>
                </a:lnTo>
                <a:lnTo>
                  <a:pt x="132" y="70"/>
                </a:lnTo>
                <a:lnTo>
                  <a:pt x="132" y="70"/>
                </a:lnTo>
                <a:lnTo>
                  <a:pt x="134" y="70"/>
                </a:lnTo>
                <a:lnTo>
                  <a:pt x="134" y="66"/>
                </a:lnTo>
                <a:lnTo>
                  <a:pt x="134" y="66"/>
                </a:lnTo>
                <a:lnTo>
                  <a:pt x="130" y="64"/>
                </a:lnTo>
                <a:lnTo>
                  <a:pt x="126" y="60"/>
                </a:lnTo>
                <a:lnTo>
                  <a:pt x="126" y="60"/>
                </a:lnTo>
                <a:lnTo>
                  <a:pt x="128" y="60"/>
                </a:lnTo>
                <a:lnTo>
                  <a:pt x="128" y="60"/>
                </a:lnTo>
                <a:lnTo>
                  <a:pt x="130" y="60"/>
                </a:lnTo>
                <a:lnTo>
                  <a:pt x="130" y="58"/>
                </a:lnTo>
                <a:lnTo>
                  <a:pt x="130" y="58"/>
                </a:lnTo>
                <a:lnTo>
                  <a:pt x="128" y="56"/>
                </a:lnTo>
                <a:lnTo>
                  <a:pt x="128" y="56"/>
                </a:lnTo>
                <a:lnTo>
                  <a:pt x="126" y="56"/>
                </a:lnTo>
                <a:lnTo>
                  <a:pt x="126" y="56"/>
                </a:lnTo>
                <a:lnTo>
                  <a:pt x="128" y="58"/>
                </a:lnTo>
                <a:lnTo>
                  <a:pt x="126" y="60"/>
                </a:lnTo>
                <a:lnTo>
                  <a:pt x="126" y="60"/>
                </a:lnTo>
                <a:lnTo>
                  <a:pt x="124" y="58"/>
                </a:lnTo>
                <a:lnTo>
                  <a:pt x="124" y="58"/>
                </a:lnTo>
                <a:lnTo>
                  <a:pt x="124" y="54"/>
                </a:lnTo>
                <a:lnTo>
                  <a:pt x="124" y="54"/>
                </a:lnTo>
                <a:lnTo>
                  <a:pt x="118" y="58"/>
                </a:lnTo>
                <a:lnTo>
                  <a:pt x="114" y="64"/>
                </a:lnTo>
                <a:lnTo>
                  <a:pt x="114" y="64"/>
                </a:lnTo>
                <a:lnTo>
                  <a:pt x="110" y="60"/>
                </a:lnTo>
                <a:lnTo>
                  <a:pt x="108" y="60"/>
                </a:lnTo>
                <a:lnTo>
                  <a:pt x="106" y="60"/>
                </a:lnTo>
                <a:lnTo>
                  <a:pt x="106" y="60"/>
                </a:lnTo>
                <a:lnTo>
                  <a:pt x="106" y="62"/>
                </a:lnTo>
                <a:lnTo>
                  <a:pt x="106" y="64"/>
                </a:lnTo>
                <a:lnTo>
                  <a:pt x="110" y="68"/>
                </a:lnTo>
                <a:lnTo>
                  <a:pt x="110" y="68"/>
                </a:lnTo>
                <a:lnTo>
                  <a:pt x="106" y="70"/>
                </a:lnTo>
                <a:lnTo>
                  <a:pt x="106" y="70"/>
                </a:lnTo>
                <a:lnTo>
                  <a:pt x="104" y="68"/>
                </a:lnTo>
                <a:lnTo>
                  <a:pt x="102" y="66"/>
                </a:lnTo>
                <a:lnTo>
                  <a:pt x="102" y="64"/>
                </a:lnTo>
                <a:lnTo>
                  <a:pt x="102" y="64"/>
                </a:lnTo>
                <a:lnTo>
                  <a:pt x="102" y="62"/>
                </a:lnTo>
                <a:lnTo>
                  <a:pt x="104" y="58"/>
                </a:lnTo>
                <a:lnTo>
                  <a:pt x="104" y="58"/>
                </a:lnTo>
                <a:lnTo>
                  <a:pt x="102" y="56"/>
                </a:lnTo>
                <a:lnTo>
                  <a:pt x="102" y="54"/>
                </a:lnTo>
                <a:lnTo>
                  <a:pt x="102" y="54"/>
                </a:lnTo>
                <a:lnTo>
                  <a:pt x="104" y="54"/>
                </a:lnTo>
                <a:lnTo>
                  <a:pt x="106" y="56"/>
                </a:lnTo>
                <a:lnTo>
                  <a:pt x="106" y="56"/>
                </a:lnTo>
                <a:lnTo>
                  <a:pt x="108" y="58"/>
                </a:lnTo>
                <a:lnTo>
                  <a:pt x="108" y="58"/>
                </a:lnTo>
                <a:lnTo>
                  <a:pt x="112" y="58"/>
                </a:lnTo>
                <a:lnTo>
                  <a:pt x="116" y="54"/>
                </a:lnTo>
                <a:lnTo>
                  <a:pt x="116" y="54"/>
                </a:lnTo>
                <a:lnTo>
                  <a:pt x="112" y="54"/>
                </a:lnTo>
                <a:lnTo>
                  <a:pt x="110" y="54"/>
                </a:lnTo>
                <a:lnTo>
                  <a:pt x="110" y="54"/>
                </a:lnTo>
                <a:lnTo>
                  <a:pt x="108" y="52"/>
                </a:lnTo>
                <a:lnTo>
                  <a:pt x="108" y="52"/>
                </a:lnTo>
                <a:lnTo>
                  <a:pt x="104" y="54"/>
                </a:lnTo>
                <a:lnTo>
                  <a:pt x="104" y="54"/>
                </a:lnTo>
                <a:lnTo>
                  <a:pt x="102" y="50"/>
                </a:lnTo>
                <a:lnTo>
                  <a:pt x="102" y="48"/>
                </a:lnTo>
                <a:lnTo>
                  <a:pt x="100" y="46"/>
                </a:lnTo>
                <a:lnTo>
                  <a:pt x="100" y="46"/>
                </a:lnTo>
                <a:lnTo>
                  <a:pt x="98" y="48"/>
                </a:lnTo>
                <a:lnTo>
                  <a:pt x="98" y="50"/>
                </a:lnTo>
                <a:lnTo>
                  <a:pt x="96" y="52"/>
                </a:lnTo>
                <a:lnTo>
                  <a:pt x="96" y="52"/>
                </a:lnTo>
                <a:lnTo>
                  <a:pt x="94" y="52"/>
                </a:lnTo>
                <a:lnTo>
                  <a:pt x="92" y="52"/>
                </a:lnTo>
                <a:lnTo>
                  <a:pt x="92" y="52"/>
                </a:lnTo>
                <a:lnTo>
                  <a:pt x="90" y="50"/>
                </a:lnTo>
                <a:lnTo>
                  <a:pt x="88" y="48"/>
                </a:lnTo>
                <a:lnTo>
                  <a:pt x="86" y="48"/>
                </a:lnTo>
                <a:lnTo>
                  <a:pt x="86" y="48"/>
                </a:lnTo>
                <a:lnTo>
                  <a:pt x="86" y="50"/>
                </a:lnTo>
                <a:lnTo>
                  <a:pt x="84" y="54"/>
                </a:lnTo>
                <a:lnTo>
                  <a:pt x="84" y="56"/>
                </a:lnTo>
                <a:lnTo>
                  <a:pt x="84" y="58"/>
                </a:lnTo>
                <a:lnTo>
                  <a:pt x="84" y="58"/>
                </a:lnTo>
                <a:lnTo>
                  <a:pt x="94" y="58"/>
                </a:lnTo>
                <a:lnTo>
                  <a:pt x="94" y="58"/>
                </a:lnTo>
                <a:lnTo>
                  <a:pt x="96" y="56"/>
                </a:lnTo>
                <a:lnTo>
                  <a:pt x="96" y="54"/>
                </a:lnTo>
                <a:lnTo>
                  <a:pt x="100" y="54"/>
                </a:lnTo>
                <a:lnTo>
                  <a:pt x="100" y="54"/>
                </a:lnTo>
                <a:lnTo>
                  <a:pt x="100" y="58"/>
                </a:lnTo>
                <a:lnTo>
                  <a:pt x="98" y="60"/>
                </a:lnTo>
                <a:lnTo>
                  <a:pt x="98" y="60"/>
                </a:lnTo>
                <a:lnTo>
                  <a:pt x="94" y="62"/>
                </a:lnTo>
                <a:lnTo>
                  <a:pt x="90" y="64"/>
                </a:lnTo>
                <a:lnTo>
                  <a:pt x="90" y="64"/>
                </a:lnTo>
                <a:lnTo>
                  <a:pt x="84" y="60"/>
                </a:lnTo>
                <a:lnTo>
                  <a:pt x="78" y="60"/>
                </a:lnTo>
                <a:lnTo>
                  <a:pt x="78" y="60"/>
                </a:lnTo>
                <a:lnTo>
                  <a:pt x="80" y="64"/>
                </a:lnTo>
                <a:lnTo>
                  <a:pt x="84" y="66"/>
                </a:lnTo>
                <a:lnTo>
                  <a:pt x="84" y="66"/>
                </a:lnTo>
                <a:lnTo>
                  <a:pt x="74" y="66"/>
                </a:lnTo>
                <a:lnTo>
                  <a:pt x="74" y="66"/>
                </a:lnTo>
                <a:lnTo>
                  <a:pt x="74" y="64"/>
                </a:lnTo>
                <a:lnTo>
                  <a:pt x="74" y="62"/>
                </a:lnTo>
                <a:lnTo>
                  <a:pt x="74" y="62"/>
                </a:lnTo>
                <a:lnTo>
                  <a:pt x="70" y="62"/>
                </a:lnTo>
                <a:lnTo>
                  <a:pt x="68" y="62"/>
                </a:lnTo>
                <a:lnTo>
                  <a:pt x="62" y="60"/>
                </a:lnTo>
                <a:lnTo>
                  <a:pt x="62" y="60"/>
                </a:lnTo>
                <a:lnTo>
                  <a:pt x="56" y="56"/>
                </a:lnTo>
                <a:lnTo>
                  <a:pt x="54" y="54"/>
                </a:lnTo>
                <a:lnTo>
                  <a:pt x="50" y="52"/>
                </a:lnTo>
                <a:lnTo>
                  <a:pt x="50" y="52"/>
                </a:lnTo>
                <a:lnTo>
                  <a:pt x="52" y="54"/>
                </a:lnTo>
                <a:lnTo>
                  <a:pt x="54" y="56"/>
                </a:lnTo>
                <a:lnTo>
                  <a:pt x="54" y="56"/>
                </a:lnTo>
                <a:lnTo>
                  <a:pt x="54" y="58"/>
                </a:lnTo>
                <a:lnTo>
                  <a:pt x="54" y="58"/>
                </a:lnTo>
                <a:lnTo>
                  <a:pt x="54" y="60"/>
                </a:lnTo>
                <a:lnTo>
                  <a:pt x="56" y="60"/>
                </a:lnTo>
                <a:lnTo>
                  <a:pt x="56" y="60"/>
                </a:lnTo>
                <a:lnTo>
                  <a:pt x="52" y="62"/>
                </a:lnTo>
                <a:lnTo>
                  <a:pt x="52" y="62"/>
                </a:lnTo>
                <a:lnTo>
                  <a:pt x="50" y="60"/>
                </a:lnTo>
                <a:lnTo>
                  <a:pt x="48" y="58"/>
                </a:lnTo>
                <a:lnTo>
                  <a:pt x="48" y="58"/>
                </a:lnTo>
                <a:lnTo>
                  <a:pt x="46" y="60"/>
                </a:lnTo>
                <a:lnTo>
                  <a:pt x="44" y="64"/>
                </a:lnTo>
                <a:lnTo>
                  <a:pt x="44" y="64"/>
                </a:lnTo>
                <a:lnTo>
                  <a:pt x="50" y="66"/>
                </a:lnTo>
                <a:lnTo>
                  <a:pt x="52" y="68"/>
                </a:lnTo>
                <a:lnTo>
                  <a:pt x="52" y="70"/>
                </a:lnTo>
                <a:lnTo>
                  <a:pt x="52" y="70"/>
                </a:lnTo>
                <a:lnTo>
                  <a:pt x="56" y="74"/>
                </a:lnTo>
                <a:lnTo>
                  <a:pt x="56" y="74"/>
                </a:lnTo>
                <a:lnTo>
                  <a:pt x="56" y="76"/>
                </a:lnTo>
                <a:lnTo>
                  <a:pt x="56" y="76"/>
                </a:lnTo>
                <a:lnTo>
                  <a:pt x="58" y="78"/>
                </a:lnTo>
                <a:lnTo>
                  <a:pt x="58" y="78"/>
                </a:lnTo>
                <a:lnTo>
                  <a:pt x="58" y="80"/>
                </a:lnTo>
                <a:lnTo>
                  <a:pt x="58" y="80"/>
                </a:lnTo>
                <a:lnTo>
                  <a:pt x="56" y="80"/>
                </a:lnTo>
                <a:lnTo>
                  <a:pt x="56" y="80"/>
                </a:lnTo>
                <a:lnTo>
                  <a:pt x="54" y="80"/>
                </a:lnTo>
                <a:lnTo>
                  <a:pt x="50" y="78"/>
                </a:lnTo>
                <a:lnTo>
                  <a:pt x="50" y="78"/>
                </a:lnTo>
                <a:lnTo>
                  <a:pt x="50" y="80"/>
                </a:lnTo>
                <a:lnTo>
                  <a:pt x="48" y="80"/>
                </a:lnTo>
                <a:lnTo>
                  <a:pt x="48" y="80"/>
                </a:lnTo>
                <a:lnTo>
                  <a:pt x="44" y="80"/>
                </a:lnTo>
                <a:lnTo>
                  <a:pt x="44" y="80"/>
                </a:lnTo>
                <a:lnTo>
                  <a:pt x="42" y="82"/>
                </a:lnTo>
                <a:lnTo>
                  <a:pt x="42" y="82"/>
                </a:lnTo>
                <a:lnTo>
                  <a:pt x="46" y="84"/>
                </a:lnTo>
                <a:lnTo>
                  <a:pt x="48" y="84"/>
                </a:lnTo>
                <a:lnTo>
                  <a:pt x="48" y="86"/>
                </a:lnTo>
                <a:lnTo>
                  <a:pt x="48" y="86"/>
                </a:lnTo>
                <a:lnTo>
                  <a:pt x="46" y="90"/>
                </a:lnTo>
                <a:lnTo>
                  <a:pt x="44" y="90"/>
                </a:lnTo>
                <a:lnTo>
                  <a:pt x="40" y="94"/>
                </a:lnTo>
                <a:lnTo>
                  <a:pt x="40" y="94"/>
                </a:lnTo>
                <a:lnTo>
                  <a:pt x="34" y="94"/>
                </a:lnTo>
                <a:lnTo>
                  <a:pt x="34" y="94"/>
                </a:lnTo>
                <a:lnTo>
                  <a:pt x="34" y="98"/>
                </a:lnTo>
                <a:lnTo>
                  <a:pt x="36" y="102"/>
                </a:lnTo>
                <a:lnTo>
                  <a:pt x="36" y="102"/>
                </a:lnTo>
                <a:lnTo>
                  <a:pt x="34" y="106"/>
                </a:lnTo>
                <a:lnTo>
                  <a:pt x="34" y="108"/>
                </a:lnTo>
                <a:lnTo>
                  <a:pt x="34" y="108"/>
                </a:lnTo>
                <a:lnTo>
                  <a:pt x="36" y="110"/>
                </a:lnTo>
                <a:lnTo>
                  <a:pt x="38" y="110"/>
                </a:lnTo>
                <a:lnTo>
                  <a:pt x="38" y="112"/>
                </a:lnTo>
                <a:lnTo>
                  <a:pt x="38" y="112"/>
                </a:lnTo>
                <a:lnTo>
                  <a:pt x="38" y="114"/>
                </a:lnTo>
                <a:lnTo>
                  <a:pt x="36" y="114"/>
                </a:lnTo>
                <a:lnTo>
                  <a:pt x="30" y="112"/>
                </a:lnTo>
                <a:lnTo>
                  <a:pt x="30" y="112"/>
                </a:lnTo>
                <a:lnTo>
                  <a:pt x="30" y="110"/>
                </a:lnTo>
                <a:lnTo>
                  <a:pt x="28" y="106"/>
                </a:lnTo>
                <a:lnTo>
                  <a:pt x="28" y="106"/>
                </a:lnTo>
                <a:lnTo>
                  <a:pt x="22" y="110"/>
                </a:lnTo>
                <a:lnTo>
                  <a:pt x="14" y="114"/>
                </a:lnTo>
                <a:lnTo>
                  <a:pt x="14" y="114"/>
                </a:lnTo>
                <a:lnTo>
                  <a:pt x="14" y="116"/>
                </a:lnTo>
                <a:lnTo>
                  <a:pt x="16" y="120"/>
                </a:lnTo>
                <a:lnTo>
                  <a:pt x="16" y="120"/>
                </a:lnTo>
                <a:lnTo>
                  <a:pt x="14" y="122"/>
                </a:lnTo>
                <a:lnTo>
                  <a:pt x="16" y="126"/>
                </a:lnTo>
                <a:lnTo>
                  <a:pt x="16" y="126"/>
                </a:lnTo>
                <a:lnTo>
                  <a:pt x="14" y="128"/>
                </a:lnTo>
                <a:lnTo>
                  <a:pt x="12" y="130"/>
                </a:lnTo>
                <a:lnTo>
                  <a:pt x="12" y="130"/>
                </a:lnTo>
                <a:lnTo>
                  <a:pt x="16" y="130"/>
                </a:lnTo>
                <a:lnTo>
                  <a:pt x="18" y="130"/>
                </a:lnTo>
                <a:lnTo>
                  <a:pt x="18" y="130"/>
                </a:lnTo>
                <a:lnTo>
                  <a:pt x="20" y="128"/>
                </a:lnTo>
                <a:lnTo>
                  <a:pt x="18" y="126"/>
                </a:lnTo>
                <a:lnTo>
                  <a:pt x="18" y="126"/>
                </a:lnTo>
                <a:lnTo>
                  <a:pt x="18" y="124"/>
                </a:lnTo>
                <a:lnTo>
                  <a:pt x="22" y="124"/>
                </a:lnTo>
                <a:lnTo>
                  <a:pt x="22" y="124"/>
                </a:lnTo>
                <a:lnTo>
                  <a:pt x="24" y="132"/>
                </a:lnTo>
                <a:lnTo>
                  <a:pt x="24" y="132"/>
                </a:lnTo>
                <a:lnTo>
                  <a:pt x="28" y="130"/>
                </a:lnTo>
                <a:lnTo>
                  <a:pt x="30" y="130"/>
                </a:lnTo>
                <a:lnTo>
                  <a:pt x="30" y="130"/>
                </a:lnTo>
                <a:lnTo>
                  <a:pt x="32" y="132"/>
                </a:lnTo>
                <a:lnTo>
                  <a:pt x="32" y="136"/>
                </a:lnTo>
                <a:lnTo>
                  <a:pt x="372" y="136"/>
                </a:lnTo>
                <a:lnTo>
                  <a:pt x="372" y="136"/>
                </a:lnTo>
                <a:lnTo>
                  <a:pt x="370" y="132"/>
                </a:lnTo>
                <a:lnTo>
                  <a:pt x="370" y="132"/>
                </a:lnTo>
                <a:lnTo>
                  <a:pt x="372" y="128"/>
                </a:lnTo>
                <a:lnTo>
                  <a:pt x="372" y="128"/>
                </a:lnTo>
                <a:lnTo>
                  <a:pt x="372" y="126"/>
                </a:lnTo>
                <a:lnTo>
                  <a:pt x="372" y="124"/>
                </a:lnTo>
                <a:lnTo>
                  <a:pt x="374" y="122"/>
                </a:lnTo>
                <a:lnTo>
                  <a:pt x="374" y="118"/>
                </a:lnTo>
                <a:lnTo>
                  <a:pt x="374" y="118"/>
                </a:lnTo>
                <a:lnTo>
                  <a:pt x="372" y="118"/>
                </a:lnTo>
                <a:lnTo>
                  <a:pt x="370" y="118"/>
                </a:lnTo>
                <a:lnTo>
                  <a:pt x="370" y="118"/>
                </a:lnTo>
                <a:lnTo>
                  <a:pt x="370" y="116"/>
                </a:lnTo>
                <a:lnTo>
                  <a:pt x="368" y="114"/>
                </a:lnTo>
                <a:lnTo>
                  <a:pt x="368" y="114"/>
                </a:lnTo>
                <a:lnTo>
                  <a:pt x="372" y="110"/>
                </a:lnTo>
                <a:lnTo>
                  <a:pt x="372" y="108"/>
                </a:lnTo>
                <a:lnTo>
                  <a:pt x="372" y="106"/>
                </a:lnTo>
                <a:lnTo>
                  <a:pt x="372" y="106"/>
                </a:lnTo>
                <a:lnTo>
                  <a:pt x="376" y="106"/>
                </a:lnTo>
                <a:lnTo>
                  <a:pt x="378" y="104"/>
                </a:lnTo>
                <a:lnTo>
                  <a:pt x="378" y="102"/>
                </a:lnTo>
                <a:lnTo>
                  <a:pt x="378" y="100"/>
                </a:lnTo>
                <a:lnTo>
                  <a:pt x="378" y="100"/>
                </a:lnTo>
                <a:lnTo>
                  <a:pt x="374" y="100"/>
                </a:lnTo>
                <a:lnTo>
                  <a:pt x="374" y="102"/>
                </a:lnTo>
                <a:lnTo>
                  <a:pt x="372" y="104"/>
                </a:lnTo>
                <a:lnTo>
                  <a:pt x="372" y="104"/>
                </a:lnTo>
                <a:close/>
                <a:moveTo>
                  <a:pt x="112" y="84"/>
                </a:moveTo>
                <a:lnTo>
                  <a:pt x="112" y="84"/>
                </a:lnTo>
                <a:lnTo>
                  <a:pt x="110" y="88"/>
                </a:lnTo>
                <a:lnTo>
                  <a:pt x="108" y="88"/>
                </a:lnTo>
                <a:lnTo>
                  <a:pt x="108" y="88"/>
                </a:lnTo>
                <a:lnTo>
                  <a:pt x="106" y="86"/>
                </a:lnTo>
                <a:lnTo>
                  <a:pt x="104" y="84"/>
                </a:lnTo>
                <a:lnTo>
                  <a:pt x="104" y="84"/>
                </a:lnTo>
                <a:lnTo>
                  <a:pt x="102" y="84"/>
                </a:lnTo>
                <a:lnTo>
                  <a:pt x="100" y="84"/>
                </a:lnTo>
                <a:lnTo>
                  <a:pt x="100" y="82"/>
                </a:lnTo>
                <a:lnTo>
                  <a:pt x="102" y="80"/>
                </a:lnTo>
                <a:lnTo>
                  <a:pt x="102" y="80"/>
                </a:lnTo>
                <a:lnTo>
                  <a:pt x="108" y="82"/>
                </a:lnTo>
                <a:lnTo>
                  <a:pt x="116" y="80"/>
                </a:lnTo>
                <a:lnTo>
                  <a:pt x="116" y="80"/>
                </a:lnTo>
                <a:lnTo>
                  <a:pt x="118" y="80"/>
                </a:lnTo>
                <a:lnTo>
                  <a:pt x="118" y="80"/>
                </a:lnTo>
                <a:lnTo>
                  <a:pt x="120" y="80"/>
                </a:lnTo>
                <a:lnTo>
                  <a:pt x="120" y="84"/>
                </a:lnTo>
                <a:lnTo>
                  <a:pt x="120" y="84"/>
                </a:lnTo>
                <a:lnTo>
                  <a:pt x="116" y="84"/>
                </a:lnTo>
                <a:lnTo>
                  <a:pt x="112" y="84"/>
                </a:lnTo>
                <a:lnTo>
                  <a:pt x="112" y="84"/>
                </a:lnTo>
                <a:close/>
                <a:moveTo>
                  <a:pt x="142" y="98"/>
                </a:moveTo>
                <a:lnTo>
                  <a:pt x="142" y="98"/>
                </a:lnTo>
                <a:lnTo>
                  <a:pt x="136" y="98"/>
                </a:lnTo>
                <a:lnTo>
                  <a:pt x="136" y="98"/>
                </a:lnTo>
                <a:lnTo>
                  <a:pt x="132" y="96"/>
                </a:lnTo>
                <a:lnTo>
                  <a:pt x="130" y="94"/>
                </a:lnTo>
                <a:lnTo>
                  <a:pt x="130" y="94"/>
                </a:lnTo>
                <a:lnTo>
                  <a:pt x="136" y="92"/>
                </a:lnTo>
                <a:lnTo>
                  <a:pt x="136" y="92"/>
                </a:lnTo>
                <a:lnTo>
                  <a:pt x="134" y="88"/>
                </a:lnTo>
                <a:lnTo>
                  <a:pt x="134" y="86"/>
                </a:lnTo>
                <a:lnTo>
                  <a:pt x="136" y="86"/>
                </a:lnTo>
                <a:lnTo>
                  <a:pt x="136" y="86"/>
                </a:lnTo>
                <a:lnTo>
                  <a:pt x="138" y="86"/>
                </a:lnTo>
                <a:lnTo>
                  <a:pt x="138" y="86"/>
                </a:lnTo>
                <a:lnTo>
                  <a:pt x="138" y="86"/>
                </a:lnTo>
                <a:lnTo>
                  <a:pt x="140" y="90"/>
                </a:lnTo>
                <a:lnTo>
                  <a:pt x="140" y="90"/>
                </a:lnTo>
                <a:lnTo>
                  <a:pt x="142" y="90"/>
                </a:lnTo>
                <a:lnTo>
                  <a:pt x="144" y="88"/>
                </a:lnTo>
                <a:lnTo>
                  <a:pt x="144" y="88"/>
                </a:lnTo>
                <a:lnTo>
                  <a:pt x="142" y="90"/>
                </a:lnTo>
                <a:lnTo>
                  <a:pt x="140" y="94"/>
                </a:lnTo>
                <a:lnTo>
                  <a:pt x="140" y="94"/>
                </a:lnTo>
                <a:lnTo>
                  <a:pt x="142" y="98"/>
                </a:lnTo>
                <a:lnTo>
                  <a:pt x="142" y="98"/>
                </a:lnTo>
                <a:close/>
                <a:moveTo>
                  <a:pt x="282" y="70"/>
                </a:moveTo>
                <a:lnTo>
                  <a:pt x="282" y="70"/>
                </a:lnTo>
                <a:lnTo>
                  <a:pt x="282" y="68"/>
                </a:lnTo>
                <a:lnTo>
                  <a:pt x="282" y="68"/>
                </a:lnTo>
                <a:lnTo>
                  <a:pt x="282" y="68"/>
                </a:lnTo>
                <a:lnTo>
                  <a:pt x="282" y="68"/>
                </a:lnTo>
                <a:lnTo>
                  <a:pt x="286" y="70"/>
                </a:lnTo>
                <a:lnTo>
                  <a:pt x="286" y="70"/>
                </a:lnTo>
                <a:lnTo>
                  <a:pt x="282" y="70"/>
                </a:lnTo>
                <a:lnTo>
                  <a:pt x="282" y="70"/>
                </a:lnTo>
                <a:close/>
                <a:moveTo>
                  <a:pt x="300" y="64"/>
                </a:moveTo>
                <a:lnTo>
                  <a:pt x="300" y="64"/>
                </a:lnTo>
                <a:lnTo>
                  <a:pt x="296" y="66"/>
                </a:lnTo>
                <a:lnTo>
                  <a:pt x="290" y="68"/>
                </a:lnTo>
                <a:lnTo>
                  <a:pt x="290" y="68"/>
                </a:lnTo>
                <a:lnTo>
                  <a:pt x="286" y="64"/>
                </a:lnTo>
                <a:lnTo>
                  <a:pt x="286" y="64"/>
                </a:lnTo>
                <a:lnTo>
                  <a:pt x="286" y="60"/>
                </a:lnTo>
                <a:lnTo>
                  <a:pt x="286" y="60"/>
                </a:lnTo>
                <a:lnTo>
                  <a:pt x="286" y="60"/>
                </a:lnTo>
                <a:lnTo>
                  <a:pt x="286" y="60"/>
                </a:lnTo>
                <a:lnTo>
                  <a:pt x="286" y="62"/>
                </a:lnTo>
                <a:lnTo>
                  <a:pt x="286" y="62"/>
                </a:lnTo>
                <a:lnTo>
                  <a:pt x="296" y="62"/>
                </a:lnTo>
                <a:lnTo>
                  <a:pt x="296" y="62"/>
                </a:lnTo>
                <a:lnTo>
                  <a:pt x="298" y="60"/>
                </a:lnTo>
                <a:lnTo>
                  <a:pt x="298" y="58"/>
                </a:lnTo>
                <a:lnTo>
                  <a:pt x="302" y="58"/>
                </a:lnTo>
                <a:lnTo>
                  <a:pt x="302" y="58"/>
                </a:lnTo>
                <a:lnTo>
                  <a:pt x="302" y="62"/>
                </a:lnTo>
                <a:lnTo>
                  <a:pt x="300" y="64"/>
                </a:lnTo>
                <a:lnTo>
                  <a:pt x="300" y="64"/>
                </a:lnTo>
                <a:close/>
                <a:moveTo>
                  <a:pt x="62" y="48"/>
                </a:moveTo>
                <a:lnTo>
                  <a:pt x="62" y="48"/>
                </a:lnTo>
                <a:lnTo>
                  <a:pt x="58" y="48"/>
                </a:lnTo>
                <a:lnTo>
                  <a:pt x="56" y="48"/>
                </a:lnTo>
                <a:lnTo>
                  <a:pt x="56" y="50"/>
                </a:lnTo>
                <a:lnTo>
                  <a:pt x="56" y="50"/>
                </a:lnTo>
                <a:lnTo>
                  <a:pt x="60" y="52"/>
                </a:lnTo>
                <a:lnTo>
                  <a:pt x="62" y="50"/>
                </a:lnTo>
                <a:lnTo>
                  <a:pt x="62" y="48"/>
                </a:lnTo>
                <a:lnTo>
                  <a:pt x="62" y="48"/>
                </a:lnTo>
                <a:close/>
                <a:moveTo>
                  <a:pt x="6" y="104"/>
                </a:moveTo>
                <a:lnTo>
                  <a:pt x="6" y="104"/>
                </a:lnTo>
                <a:lnTo>
                  <a:pt x="2" y="104"/>
                </a:lnTo>
                <a:lnTo>
                  <a:pt x="0" y="104"/>
                </a:lnTo>
                <a:lnTo>
                  <a:pt x="0" y="104"/>
                </a:lnTo>
                <a:lnTo>
                  <a:pt x="0" y="106"/>
                </a:lnTo>
                <a:lnTo>
                  <a:pt x="2" y="106"/>
                </a:lnTo>
                <a:lnTo>
                  <a:pt x="4" y="106"/>
                </a:lnTo>
                <a:lnTo>
                  <a:pt x="6" y="104"/>
                </a:lnTo>
                <a:lnTo>
                  <a:pt x="6" y="104"/>
                </a:lnTo>
                <a:close/>
                <a:moveTo>
                  <a:pt x="138" y="56"/>
                </a:moveTo>
                <a:lnTo>
                  <a:pt x="138" y="60"/>
                </a:lnTo>
                <a:lnTo>
                  <a:pt x="142" y="60"/>
                </a:lnTo>
                <a:lnTo>
                  <a:pt x="142" y="60"/>
                </a:lnTo>
                <a:lnTo>
                  <a:pt x="142" y="56"/>
                </a:lnTo>
                <a:lnTo>
                  <a:pt x="138" y="56"/>
                </a:lnTo>
                <a:lnTo>
                  <a:pt x="138" y="56"/>
                </a:lnTo>
                <a:close/>
                <a:moveTo>
                  <a:pt x="124" y="48"/>
                </a:moveTo>
                <a:lnTo>
                  <a:pt x="124" y="48"/>
                </a:lnTo>
                <a:lnTo>
                  <a:pt x="124" y="52"/>
                </a:lnTo>
                <a:lnTo>
                  <a:pt x="124" y="52"/>
                </a:lnTo>
                <a:lnTo>
                  <a:pt x="128" y="52"/>
                </a:lnTo>
                <a:lnTo>
                  <a:pt x="128" y="52"/>
                </a:lnTo>
                <a:lnTo>
                  <a:pt x="128" y="50"/>
                </a:lnTo>
                <a:lnTo>
                  <a:pt x="124" y="48"/>
                </a:lnTo>
                <a:lnTo>
                  <a:pt x="124" y="48"/>
                </a:lnTo>
                <a:close/>
                <a:moveTo>
                  <a:pt x="150" y="40"/>
                </a:moveTo>
                <a:lnTo>
                  <a:pt x="150" y="40"/>
                </a:lnTo>
                <a:lnTo>
                  <a:pt x="146" y="42"/>
                </a:lnTo>
                <a:lnTo>
                  <a:pt x="144" y="42"/>
                </a:lnTo>
                <a:lnTo>
                  <a:pt x="146" y="44"/>
                </a:lnTo>
                <a:lnTo>
                  <a:pt x="146" y="44"/>
                </a:lnTo>
                <a:lnTo>
                  <a:pt x="148" y="44"/>
                </a:lnTo>
                <a:lnTo>
                  <a:pt x="150" y="40"/>
                </a:lnTo>
                <a:lnTo>
                  <a:pt x="150" y="40"/>
                </a:lnTo>
                <a:close/>
                <a:moveTo>
                  <a:pt x="76" y="56"/>
                </a:moveTo>
                <a:lnTo>
                  <a:pt x="76" y="56"/>
                </a:lnTo>
                <a:lnTo>
                  <a:pt x="76" y="52"/>
                </a:lnTo>
                <a:lnTo>
                  <a:pt x="76" y="50"/>
                </a:lnTo>
                <a:lnTo>
                  <a:pt x="76" y="48"/>
                </a:lnTo>
                <a:lnTo>
                  <a:pt x="76" y="48"/>
                </a:lnTo>
                <a:lnTo>
                  <a:pt x="72" y="46"/>
                </a:lnTo>
                <a:lnTo>
                  <a:pt x="70" y="48"/>
                </a:lnTo>
                <a:lnTo>
                  <a:pt x="70" y="50"/>
                </a:lnTo>
                <a:lnTo>
                  <a:pt x="70" y="50"/>
                </a:lnTo>
                <a:lnTo>
                  <a:pt x="72" y="52"/>
                </a:lnTo>
                <a:lnTo>
                  <a:pt x="72" y="54"/>
                </a:lnTo>
                <a:lnTo>
                  <a:pt x="74" y="56"/>
                </a:lnTo>
                <a:lnTo>
                  <a:pt x="76" y="56"/>
                </a:lnTo>
                <a:lnTo>
                  <a:pt x="76" y="56"/>
                </a:lnTo>
                <a:close/>
                <a:moveTo>
                  <a:pt x="80" y="52"/>
                </a:moveTo>
                <a:lnTo>
                  <a:pt x="80" y="52"/>
                </a:lnTo>
                <a:lnTo>
                  <a:pt x="82" y="54"/>
                </a:lnTo>
                <a:lnTo>
                  <a:pt x="84" y="54"/>
                </a:lnTo>
                <a:lnTo>
                  <a:pt x="84" y="54"/>
                </a:lnTo>
                <a:lnTo>
                  <a:pt x="84" y="52"/>
                </a:lnTo>
                <a:lnTo>
                  <a:pt x="82" y="50"/>
                </a:lnTo>
                <a:lnTo>
                  <a:pt x="80" y="50"/>
                </a:lnTo>
                <a:lnTo>
                  <a:pt x="80" y="52"/>
                </a:lnTo>
                <a:lnTo>
                  <a:pt x="80" y="52"/>
                </a:lnTo>
                <a:close/>
                <a:moveTo>
                  <a:pt x="84" y="46"/>
                </a:moveTo>
                <a:lnTo>
                  <a:pt x="84" y="46"/>
                </a:lnTo>
                <a:lnTo>
                  <a:pt x="84" y="44"/>
                </a:lnTo>
                <a:lnTo>
                  <a:pt x="84" y="42"/>
                </a:lnTo>
                <a:lnTo>
                  <a:pt x="82" y="42"/>
                </a:lnTo>
                <a:lnTo>
                  <a:pt x="82" y="42"/>
                </a:lnTo>
                <a:lnTo>
                  <a:pt x="82" y="46"/>
                </a:lnTo>
                <a:lnTo>
                  <a:pt x="82" y="46"/>
                </a:lnTo>
                <a:lnTo>
                  <a:pt x="84" y="46"/>
                </a:lnTo>
                <a:lnTo>
                  <a:pt x="84" y="46"/>
                </a:lnTo>
                <a:close/>
              </a:path>
            </a:pathLst>
          </a:custGeom>
          <a:solidFill>
            <a:srgbClr val="89C64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>
              <a:solidFill>
                <a:srgbClr val="346667"/>
              </a:solidFill>
            </a:endParaRPr>
          </a:p>
        </p:txBody>
      </p:sp>
      <p:sp>
        <p:nvSpPr>
          <p:cNvPr id="34572" name="Freeform 780"/>
          <p:cNvSpPr>
            <a:spLocks noEditPoints="1"/>
          </p:cNvSpPr>
          <p:nvPr/>
        </p:nvSpPr>
        <p:spPr bwMode="auto">
          <a:xfrm>
            <a:off x="6751672" y="2508446"/>
            <a:ext cx="958850" cy="1371600"/>
          </a:xfrm>
          <a:custGeom>
            <a:avLst/>
            <a:gdLst/>
            <a:ahLst/>
            <a:cxnLst>
              <a:cxn ang="0">
                <a:pos x="146" y="22"/>
              </a:cxn>
              <a:cxn ang="0">
                <a:pos x="124" y="40"/>
              </a:cxn>
              <a:cxn ang="0">
                <a:pos x="146" y="36"/>
              </a:cxn>
              <a:cxn ang="0">
                <a:pos x="164" y="36"/>
              </a:cxn>
              <a:cxn ang="0">
                <a:pos x="154" y="54"/>
              </a:cxn>
              <a:cxn ang="0">
                <a:pos x="188" y="42"/>
              </a:cxn>
              <a:cxn ang="0">
                <a:pos x="188" y="66"/>
              </a:cxn>
              <a:cxn ang="0">
                <a:pos x="194" y="76"/>
              </a:cxn>
              <a:cxn ang="0">
                <a:pos x="204" y="108"/>
              </a:cxn>
              <a:cxn ang="0">
                <a:pos x="220" y="126"/>
              </a:cxn>
              <a:cxn ang="0">
                <a:pos x="204" y="146"/>
              </a:cxn>
              <a:cxn ang="0">
                <a:pos x="198" y="154"/>
              </a:cxn>
              <a:cxn ang="0">
                <a:pos x="162" y="174"/>
              </a:cxn>
              <a:cxn ang="0">
                <a:pos x="154" y="180"/>
              </a:cxn>
              <a:cxn ang="0">
                <a:pos x="132" y="176"/>
              </a:cxn>
              <a:cxn ang="0">
                <a:pos x="114" y="204"/>
              </a:cxn>
              <a:cxn ang="0">
                <a:pos x="48" y="238"/>
              </a:cxn>
              <a:cxn ang="0">
                <a:pos x="102" y="184"/>
              </a:cxn>
              <a:cxn ang="0">
                <a:pos x="62" y="182"/>
              </a:cxn>
              <a:cxn ang="0">
                <a:pos x="56" y="158"/>
              </a:cxn>
              <a:cxn ang="0">
                <a:pos x="50" y="160"/>
              </a:cxn>
              <a:cxn ang="0">
                <a:pos x="6" y="154"/>
              </a:cxn>
              <a:cxn ang="0">
                <a:pos x="18" y="136"/>
              </a:cxn>
              <a:cxn ang="0">
                <a:pos x="20" y="124"/>
              </a:cxn>
              <a:cxn ang="0">
                <a:pos x="50" y="124"/>
              </a:cxn>
              <a:cxn ang="0">
                <a:pos x="20" y="114"/>
              </a:cxn>
              <a:cxn ang="0">
                <a:pos x="42" y="102"/>
              </a:cxn>
              <a:cxn ang="0">
                <a:pos x="20" y="94"/>
              </a:cxn>
              <a:cxn ang="0">
                <a:pos x="50" y="74"/>
              </a:cxn>
              <a:cxn ang="0">
                <a:pos x="54" y="42"/>
              </a:cxn>
              <a:cxn ang="0">
                <a:pos x="70" y="32"/>
              </a:cxn>
              <a:cxn ang="0">
                <a:pos x="66" y="14"/>
              </a:cxn>
              <a:cxn ang="0">
                <a:pos x="100" y="24"/>
              </a:cxn>
              <a:cxn ang="0">
                <a:pos x="100" y="10"/>
              </a:cxn>
              <a:cxn ang="0">
                <a:pos x="124" y="8"/>
              </a:cxn>
              <a:cxn ang="0">
                <a:pos x="120" y="12"/>
              </a:cxn>
              <a:cxn ang="0">
                <a:pos x="134" y="20"/>
              </a:cxn>
              <a:cxn ang="0">
                <a:pos x="152" y="14"/>
              </a:cxn>
              <a:cxn ang="0">
                <a:pos x="80" y="30"/>
              </a:cxn>
              <a:cxn ang="0">
                <a:pos x="98" y="28"/>
              </a:cxn>
              <a:cxn ang="0">
                <a:pos x="136" y="28"/>
              </a:cxn>
              <a:cxn ang="0">
                <a:pos x="100" y="38"/>
              </a:cxn>
              <a:cxn ang="0">
                <a:pos x="76" y="60"/>
              </a:cxn>
              <a:cxn ang="0">
                <a:pos x="174" y="62"/>
              </a:cxn>
              <a:cxn ang="0">
                <a:pos x="152" y="64"/>
              </a:cxn>
              <a:cxn ang="0">
                <a:pos x="172" y="72"/>
              </a:cxn>
              <a:cxn ang="0">
                <a:pos x="34" y="88"/>
              </a:cxn>
              <a:cxn ang="0">
                <a:pos x="120" y="96"/>
              </a:cxn>
              <a:cxn ang="0">
                <a:pos x="166" y="94"/>
              </a:cxn>
              <a:cxn ang="0">
                <a:pos x="168" y="108"/>
              </a:cxn>
              <a:cxn ang="0">
                <a:pos x="50" y="112"/>
              </a:cxn>
              <a:cxn ang="0">
                <a:pos x="114" y="112"/>
              </a:cxn>
              <a:cxn ang="0">
                <a:pos x="74" y="116"/>
              </a:cxn>
              <a:cxn ang="0">
                <a:pos x="154" y="130"/>
              </a:cxn>
              <a:cxn ang="0">
                <a:pos x="142" y="128"/>
              </a:cxn>
              <a:cxn ang="0">
                <a:pos x="54" y="136"/>
              </a:cxn>
              <a:cxn ang="0">
                <a:pos x="30" y="144"/>
              </a:cxn>
              <a:cxn ang="0">
                <a:pos x="126" y="146"/>
              </a:cxn>
              <a:cxn ang="0">
                <a:pos x="86" y="150"/>
              </a:cxn>
              <a:cxn ang="0">
                <a:pos x="190" y="156"/>
              </a:cxn>
              <a:cxn ang="0">
                <a:pos x="180" y="164"/>
              </a:cxn>
            </a:cxnLst>
            <a:rect l="0" t="0" r="r" b="b"/>
            <a:pathLst>
              <a:path w="220" h="240">
                <a:moveTo>
                  <a:pt x="152" y="14"/>
                </a:moveTo>
                <a:lnTo>
                  <a:pt x="152" y="14"/>
                </a:lnTo>
                <a:lnTo>
                  <a:pt x="152" y="16"/>
                </a:lnTo>
                <a:lnTo>
                  <a:pt x="152" y="16"/>
                </a:lnTo>
                <a:lnTo>
                  <a:pt x="150" y="16"/>
                </a:lnTo>
                <a:lnTo>
                  <a:pt x="148" y="16"/>
                </a:lnTo>
                <a:lnTo>
                  <a:pt x="148" y="16"/>
                </a:lnTo>
                <a:lnTo>
                  <a:pt x="150" y="20"/>
                </a:lnTo>
                <a:lnTo>
                  <a:pt x="152" y="22"/>
                </a:lnTo>
                <a:lnTo>
                  <a:pt x="158" y="24"/>
                </a:lnTo>
                <a:lnTo>
                  <a:pt x="158" y="24"/>
                </a:lnTo>
                <a:lnTo>
                  <a:pt x="156" y="26"/>
                </a:lnTo>
                <a:lnTo>
                  <a:pt x="154" y="28"/>
                </a:lnTo>
                <a:lnTo>
                  <a:pt x="154" y="28"/>
                </a:lnTo>
                <a:lnTo>
                  <a:pt x="152" y="26"/>
                </a:lnTo>
                <a:lnTo>
                  <a:pt x="150" y="24"/>
                </a:lnTo>
                <a:lnTo>
                  <a:pt x="148" y="22"/>
                </a:lnTo>
                <a:lnTo>
                  <a:pt x="146" y="22"/>
                </a:lnTo>
                <a:lnTo>
                  <a:pt x="146" y="22"/>
                </a:lnTo>
                <a:lnTo>
                  <a:pt x="144" y="20"/>
                </a:lnTo>
                <a:lnTo>
                  <a:pt x="144" y="18"/>
                </a:lnTo>
                <a:lnTo>
                  <a:pt x="144" y="18"/>
                </a:lnTo>
                <a:lnTo>
                  <a:pt x="142" y="18"/>
                </a:lnTo>
                <a:lnTo>
                  <a:pt x="140" y="20"/>
                </a:lnTo>
                <a:lnTo>
                  <a:pt x="138" y="24"/>
                </a:lnTo>
                <a:lnTo>
                  <a:pt x="138" y="24"/>
                </a:lnTo>
                <a:lnTo>
                  <a:pt x="142" y="28"/>
                </a:lnTo>
                <a:lnTo>
                  <a:pt x="148" y="30"/>
                </a:lnTo>
                <a:lnTo>
                  <a:pt x="148" y="30"/>
                </a:lnTo>
                <a:lnTo>
                  <a:pt x="148" y="32"/>
                </a:lnTo>
                <a:lnTo>
                  <a:pt x="146" y="32"/>
                </a:lnTo>
                <a:lnTo>
                  <a:pt x="140" y="34"/>
                </a:lnTo>
                <a:lnTo>
                  <a:pt x="140" y="34"/>
                </a:lnTo>
                <a:lnTo>
                  <a:pt x="138" y="36"/>
                </a:lnTo>
                <a:lnTo>
                  <a:pt x="138" y="40"/>
                </a:lnTo>
                <a:lnTo>
                  <a:pt x="138" y="40"/>
                </a:lnTo>
                <a:lnTo>
                  <a:pt x="128" y="40"/>
                </a:lnTo>
                <a:lnTo>
                  <a:pt x="124" y="40"/>
                </a:lnTo>
                <a:lnTo>
                  <a:pt x="120" y="38"/>
                </a:lnTo>
                <a:lnTo>
                  <a:pt x="120" y="38"/>
                </a:lnTo>
                <a:lnTo>
                  <a:pt x="120" y="40"/>
                </a:lnTo>
                <a:lnTo>
                  <a:pt x="120" y="42"/>
                </a:lnTo>
                <a:lnTo>
                  <a:pt x="122" y="44"/>
                </a:lnTo>
                <a:lnTo>
                  <a:pt x="124" y="42"/>
                </a:lnTo>
                <a:lnTo>
                  <a:pt x="124" y="42"/>
                </a:lnTo>
                <a:lnTo>
                  <a:pt x="126" y="46"/>
                </a:lnTo>
                <a:lnTo>
                  <a:pt x="128" y="48"/>
                </a:lnTo>
                <a:lnTo>
                  <a:pt x="128" y="48"/>
                </a:lnTo>
                <a:lnTo>
                  <a:pt x="130" y="46"/>
                </a:lnTo>
                <a:lnTo>
                  <a:pt x="132" y="42"/>
                </a:lnTo>
                <a:lnTo>
                  <a:pt x="132" y="42"/>
                </a:lnTo>
                <a:lnTo>
                  <a:pt x="136" y="44"/>
                </a:lnTo>
                <a:lnTo>
                  <a:pt x="140" y="42"/>
                </a:lnTo>
                <a:lnTo>
                  <a:pt x="148" y="42"/>
                </a:lnTo>
                <a:lnTo>
                  <a:pt x="148" y="42"/>
                </a:lnTo>
                <a:lnTo>
                  <a:pt x="146" y="38"/>
                </a:lnTo>
                <a:lnTo>
                  <a:pt x="146" y="36"/>
                </a:lnTo>
                <a:lnTo>
                  <a:pt x="146" y="36"/>
                </a:lnTo>
                <a:lnTo>
                  <a:pt x="148" y="34"/>
                </a:lnTo>
                <a:lnTo>
                  <a:pt x="150" y="32"/>
                </a:lnTo>
                <a:lnTo>
                  <a:pt x="150" y="32"/>
                </a:lnTo>
                <a:lnTo>
                  <a:pt x="152" y="32"/>
                </a:lnTo>
                <a:lnTo>
                  <a:pt x="154" y="30"/>
                </a:lnTo>
                <a:lnTo>
                  <a:pt x="156" y="30"/>
                </a:lnTo>
                <a:lnTo>
                  <a:pt x="158" y="30"/>
                </a:lnTo>
                <a:lnTo>
                  <a:pt x="158" y="30"/>
                </a:lnTo>
                <a:lnTo>
                  <a:pt x="162" y="28"/>
                </a:lnTo>
                <a:lnTo>
                  <a:pt x="164" y="26"/>
                </a:lnTo>
                <a:lnTo>
                  <a:pt x="164" y="26"/>
                </a:lnTo>
                <a:lnTo>
                  <a:pt x="166" y="28"/>
                </a:lnTo>
                <a:lnTo>
                  <a:pt x="170" y="32"/>
                </a:lnTo>
                <a:lnTo>
                  <a:pt x="170" y="32"/>
                </a:lnTo>
                <a:lnTo>
                  <a:pt x="168" y="32"/>
                </a:lnTo>
                <a:lnTo>
                  <a:pt x="166" y="34"/>
                </a:lnTo>
                <a:lnTo>
                  <a:pt x="164" y="36"/>
                </a:lnTo>
                <a:lnTo>
                  <a:pt x="164" y="36"/>
                </a:lnTo>
                <a:lnTo>
                  <a:pt x="164" y="38"/>
                </a:lnTo>
                <a:lnTo>
                  <a:pt x="166" y="40"/>
                </a:lnTo>
                <a:lnTo>
                  <a:pt x="166" y="40"/>
                </a:lnTo>
                <a:lnTo>
                  <a:pt x="168" y="42"/>
                </a:lnTo>
                <a:lnTo>
                  <a:pt x="168" y="42"/>
                </a:lnTo>
                <a:lnTo>
                  <a:pt x="166" y="44"/>
                </a:lnTo>
                <a:lnTo>
                  <a:pt x="164" y="46"/>
                </a:lnTo>
                <a:lnTo>
                  <a:pt x="164" y="46"/>
                </a:lnTo>
                <a:lnTo>
                  <a:pt x="162" y="46"/>
                </a:lnTo>
                <a:lnTo>
                  <a:pt x="160" y="44"/>
                </a:lnTo>
                <a:lnTo>
                  <a:pt x="160" y="44"/>
                </a:lnTo>
                <a:lnTo>
                  <a:pt x="158" y="44"/>
                </a:lnTo>
                <a:lnTo>
                  <a:pt x="158" y="44"/>
                </a:lnTo>
                <a:lnTo>
                  <a:pt x="158" y="46"/>
                </a:lnTo>
                <a:lnTo>
                  <a:pt x="158" y="48"/>
                </a:lnTo>
                <a:lnTo>
                  <a:pt x="158" y="50"/>
                </a:lnTo>
                <a:lnTo>
                  <a:pt x="158" y="52"/>
                </a:lnTo>
                <a:lnTo>
                  <a:pt x="158" y="52"/>
                </a:lnTo>
                <a:lnTo>
                  <a:pt x="154" y="54"/>
                </a:lnTo>
                <a:lnTo>
                  <a:pt x="154" y="54"/>
                </a:lnTo>
                <a:lnTo>
                  <a:pt x="156" y="58"/>
                </a:lnTo>
                <a:lnTo>
                  <a:pt x="160" y="60"/>
                </a:lnTo>
                <a:lnTo>
                  <a:pt x="164" y="60"/>
                </a:lnTo>
                <a:lnTo>
                  <a:pt x="168" y="58"/>
                </a:lnTo>
                <a:lnTo>
                  <a:pt x="168" y="58"/>
                </a:lnTo>
                <a:lnTo>
                  <a:pt x="166" y="56"/>
                </a:lnTo>
                <a:lnTo>
                  <a:pt x="164" y="54"/>
                </a:lnTo>
                <a:lnTo>
                  <a:pt x="164" y="54"/>
                </a:lnTo>
                <a:lnTo>
                  <a:pt x="164" y="50"/>
                </a:lnTo>
                <a:lnTo>
                  <a:pt x="168" y="48"/>
                </a:lnTo>
                <a:lnTo>
                  <a:pt x="174" y="44"/>
                </a:lnTo>
                <a:lnTo>
                  <a:pt x="174" y="44"/>
                </a:lnTo>
                <a:lnTo>
                  <a:pt x="176" y="44"/>
                </a:lnTo>
                <a:lnTo>
                  <a:pt x="176" y="42"/>
                </a:lnTo>
                <a:lnTo>
                  <a:pt x="176" y="42"/>
                </a:lnTo>
                <a:lnTo>
                  <a:pt x="182" y="44"/>
                </a:lnTo>
                <a:lnTo>
                  <a:pt x="184" y="44"/>
                </a:lnTo>
                <a:lnTo>
                  <a:pt x="188" y="42"/>
                </a:lnTo>
                <a:lnTo>
                  <a:pt x="188" y="42"/>
                </a:lnTo>
                <a:lnTo>
                  <a:pt x="186" y="44"/>
                </a:lnTo>
                <a:lnTo>
                  <a:pt x="184" y="46"/>
                </a:lnTo>
                <a:lnTo>
                  <a:pt x="180" y="46"/>
                </a:lnTo>
                <a:lnTo>
                  <a:pt x="176" y="46"/>
                </a:lnTo>
                <a:lnTo>
                  <a:pt x="176" y="46"/>
                </a:lnTo>
                <a:lnTo>
                  <a:pt x="176" y="48"/>
                </a:lnTo>
                <a:lnTo>
                  <a:pt x="176" y="50"/>
                </a:lnTo>
                <a:lnTo>
                  <a:pt x="178" y="54"/>
                </a:lnTo>
                <a:lnTo>
                  <a:pt x="178" y="54"/>
                </a:lnTo>
                <a:lnTo>
                  <a:pt x="182" y="54"/>
                </a:lnTo>
                <a:lnTo>
                  <a:pt x="184" y="52"/>
                </a:lnTo>
                <a:lnTo>
                  <a:pt x="184" y="52"/>
                </a:lnTo>
                <a:lnTo>
                  <a:pt x="188" y="50"/>
                </a:lnTo>
                <a:lnTo>
                  <a:pt x="188" y="50"/>
                </a:lnTo>
                <a:lnTo>
                  <a:pt x="186" y="60"/>
                </a:lnTo>
                <a:lnTo>
                  <a:pt x="186" y="62"/>
                </a:lnTo>
                <a:lnTo>
                  <a:pt x="188" y="66"/>
                </a:lnTo>
                <a:lnTo>
                  <a:pt x="188" y="66"/>
                </a:lnTo>
                <a:lnTo>
                  <a:pt x="194" y="66"/>
                </a:lnTo>
                <a:lnTo>
                  <a:pt x="198" y="62"/>
                </a:lnTo>
                <a:lnTo>
                  <a:pt x="198" y="62"/>
                </a:lnTo>
                <a:lnTo>
                  <a:pt x="200" y="58"/>
                </a:lnTo>
                <a:lnTo>
                  <a:pt x="200" y="56"/>
                </a:lnTo>
                <a:lnTo>
                  <a:pt x="204" y="56"/>
                </a:lnTo>
                <a:lnTo>
                  <a:pt x="204" y="56"/>
                </a:lnTo>
                <a:lnTo>
                  <a:pt x="204" y="58"/>
                </a:lnTo>
                <a:lnTo>
                  <a:pt x="204" y="60"/>
                </a:lnTo>
                <a:lnTo>
                  <a:pt x="202" y="62"/>
                </a:lnTo>
                <a:lnTo>
                  <a:pt x="198" y="62"/>
                </a:lnTo>
                <a:lnTo>
                  <a:pt x="198" y="62"/>
                </a:lnTo>
                <a:lnTo>
                  <a:pt x="198" y="66"/>
                </a:lnTo>
                <a:lnTo>
                  <a:pt x="196" y="68"/>
                </a:lnTo>
                <a:lnTo>
                  <a:pt x="194" y="72"/>
                </a:lnTo>
                <a:lnTo>
                  <a:pt x="194" y="72"/>
                </a:lnTo>
                <a:lnTo>
                  <a:pt x="194" y="74"/>
                </a:lnTo>
                <a:lnTo>
                  <a:pt x="194" y="76"/>
                </a:lnTo>
                <a:lnTo>
                  <a:pt x="194" y="76"/>
                </a:lnTo>
                <a:lnTo>
                  <a:pt x="196" y="78"/>
                </a:lnTo>
                <a:lnTo>
                  <a:pt x="200" y="78"/>
                </a:lnTo>
                <a:lnTo>
                  <a:pt x="200" y="78"/>
                </a:lnTo>
                <a:lnTo>
                  <a:pt x="200" y="80"/>
                </a:lnTo>
                <a:lnTo>
                  <a:pt x="198" y="82"/>
                </a:lnTo>
                <a:lnTo>
                  <a:pt x="196" y="86"/>
                </a:lnTo>
                <a:lnTo>
                  <a:pt x="198" y="88"/>
                </a:lnTo>
                <a:lnTo>
                  <a:pt x="198" y="88"/>
                </a:lnTo>
                <a:lnTo>
                  <a:pt x="194" y="92"/>
                </a:lnTo>
                <a:lnTo>
                  <a:pt x="194" y="92"/>
                </a:lnTo>
                <a:lnTo>
                  <a:pt x="196" y="96"/>
                </a:lnTo>
                <a:lnTo>
                  <a:pt x="200" y="98"/>
                </a:lnTo>
                <a:lnTo>
                  <a:pt x="200" y="98"/>
                </a:lnTo>
                <a:lnTo>
                  <a:pt x="204" y="98"/>
                </a:lnTo>
                <a:lnTo>
                  <a:pt x="208" y="96"/>
                </a:lnTo>
                <a:lnTo>
                  <a:pt x="208" y="96"/>
                </a:lnTo>
                <a:lnTo>
                  <a:pt x="202" y="104"/>
                </a:lnTo>
                <a:lnTo>
                  <a:pt x="202" y="104"/>
                </a:lnTo>
                <a:lnTo>
                  <a:pt x="204" y="108"/>
                </a:lnTo>
                <a:lnTo>
                  <a:pt x="208" y="112"/>
                </a:lnTo>
                <a:lnTo>
                  <a:pt x="208" y="112"/>
                </a:lnTo>
                <a:lnTo>
                  <a:pt x="210" y="110"/>
                </a:lnTo>
                <a:lnTo>
                  <a:pt x="212" y="110"/>
                </a:lnTo>
                <a:lnTo>
                  <a:pt x="214" y="110"/>
                </a:lnTo>
                <a:lnTo>
                  <a:pt x="214" y="110"/>
                </a:lnTo>
                <a:lnTo>
                  <a:pt x="214" y="114"/>
                </a:lnTo>
                <a:lnTo>
                  <a:pt x="214" y="114"/>
                </a:lnTo>
                <a:lnTo>
                  <a:pt x="212" y="116"/>
                </a:lnTo>
                <a:lnTo>
                  <a:pt x="210" y="118"/>
                </a:lnTo>
                <a:lnTo>
                  <a:pt x="210" y="118"/>
                </a:lnTo>
                <a:lnTo>
                  <a:pt x="212" y="120"/>
                </a:lnTo>
                <a:lnTo>
                  <a:pt x="212" y="120"/>
                </a:lnTo>
                <a:lnTo>
                  <a:pt x="214" y="122"/>
                </a:lnTo>
                <a:lnTo>
                  <a:pt x="214" y="124"/>
                </a:lnTo>
                <a:lnTo>
                  <a:pt x="214" y="124"/>
                </a:lnTo>
                <a:lnTo>
                  <a:pt x="218" y="124"/>
                </a:lnTo>
                <a:lnTo>
                  <a:pt x="220" y="126"/>
                </a:lnTo>
                <a:lnTo>
                  <a:pt x="220" y="126"/>
                </a:lnTo>
                <a:lnTo>
                  <a:pt x="220" y="128"/>
                </a:lnTo>
                <a:lnTo>
                  <a:pt x="218" y="128"/>
                </a:lnTo>
                <a:lnTo>
                  <a:pt x="216" y="128"/>
                </a:lnTo>
                <a:lnTo>
                  <a:pt x="214" y="130"/>
                </a:lnTo>
                <a:lnTo>
                  <a:pt x="214" y="130"/>
                </a:lnTo>
                <a:lnTo>
                  <a:pt x="214" y="134"/>
                </a:lnTo>
                <a:lnTo>
                  <a:pt x="214" y="138"/>
                </a:lnTo>
                <a:lnTo>
                  <a:pt x="214" y="138"/>
                </a:lnTo>
                <a:lnTo>
                  <a:pt x="214" y="140"/>
                </a:lnTo>
                <a:lnTo>
                  <a:pt x="214" y="140"/>
                </a:lnTo>
                <a:lnTo>
                  <a:pt x="212" y="142"/>
                </a:lnTo>
                <a:lnTo>
                  <a:pt x="212" y="148"/>
                </a:lnTo>
                <a:lnTo>
                  <a:pt x="212" y="148"/>
                </a:lnTo>
                <a:lnTo>
                  <a:pt x="210" y="148"/>
                </a:lnTo>
                <a:lnTo>
                  <a:pt x="208" y="148"/>
                </a:lnTo>
                <a:lnTo>
                  <a:pt x="208" y="146"/>
                </a:lnTo>
                <a:lnTo>
                  <a:pt x="206" y="146"/>
                </a:lnTo>
                <a:lnTo>
                  <a:pt x="206" y="146"/>
                </a:lnTo>
                <a:lnTo>
                  <a:pt x="204" y="146"/>
                </a:lnTo>
                <a:lnTo>
                  <a:pt x="206" y="148"/>
                </a:lnTo>
                <a:lnTo>
                  <a:pt x="206" y="150"/>
                </a:lnTo>
                <a:lnTo>
                  <a:pt x="206" y="152"/>
                </a:lnTo>
                <a:lnTo>
                  <a:pt x="206" y="152"/>
                </a:lnTo>
                <a:lnTo>
                  <a:pt x="204" y="152"/>
                </a:lnTo>
                <a:lnTo>
                  <a:pt x="202" y="150"/>
                </a:lnTo>
                <a:lnTo>
                  <a:pt x="200" y="148"/>
                </a:lnTo>
                <a:lnTo>
                  <a:pt x="200" y="148"/>
                </a:lnTo>
                <a:lnTo>
                  <a:pt x="196" y="148"/>
                </a:lnTo>
                <a:lnTo>
                  <a:pt x="190" y="148"/>
                </a:lnTo>
                <a:lnTo>
                  <a:pt x="188" y="148"/>
                </a:lnTo>
                <a:lnTo>
                  <a:pt x="184" y="150"/>
                </a:lnTo>
                <a:lnTo>
                  <a:pt x="184" y="150"/>
                </a:lnTo>
                <a:lnTo>
                  <a:pt x="184" y="152"/>
                </a:lnTo>
                <a:lnTo>
                  <a:pt x="186" y="152"/>
                </a:lnTo>
                <a:lnTo>
                  <a:pt x="188" y="154"/>
                </a:lnTo>
                <a:lnTo>
                  <a:pt x="188" y="154"/>
                </a:lnTo>
                <a:lnTo>
                  <a:pt x="198" y="154"/>
                </a:lnTo>
                <a:lnTo>
                  <a:pt x="198" y="154"/>
                </a:lnTo>
                <a:lnTo>
                  <a:pt x="202" y="158"/>
                </a:lnTo>
                <a:lnTo>
                  <a:pt x="208" y="160"/>
                </a:lnTo>
                <a:lnTo>
                  <a:pt x="208" y="160"/>
                </a:lnTo>
                <a:lnTo>
                  <a:pt x="206" y="162"/>
                </a:lnTo>
                <a:lnTo>
                  <a:pt x="204" y="160"/>
                </a:lnTo>
                <a:lnTo>
                  <a:pt x="204" y="160"/>
                </a:lnTo>
                <a:lnTo>
                  <a:pt x="196" y="168"/>
                </a:lnTo>
                <a:lnTo>
                  <a:pt x="190" y="170"/>
                </a:lnTo>
                <a:lnTo>
                  <a:pt x="184" y="172"/>
                </a:lnTo>
                <a:lnTo>
                  <a:pt x="184" y="172"/>
                </a:lnTo>
                <a:lnTo>
                  <a:pt x="182" y="172"/>
                </a:lnTo>
                <a:lnTo>
                  <a:pt x="180" y="172"/>
                </a:lnTo>
                <a:lnTo>
                  <a:pt x="180" y="174"/>
                </a:lnTo>
                <a:lnTo>
                  <a:pt x="178" y="174"/>
                </a:lnTo>
                <a:lnTo>
                  <a:pt x="178" y="174"/>
                </a:lnTo>
                <a:lnTo>
                  <a:pt x="170" y="172"/>
                </a:lnTo>
                <a:lnTo>
                  <a:pt x="164" y="172"/>
                </a:lnTo>
                <a:lnTo>
                  <a:pt x="162" y="174"/>
                </a:lnTo>
                <a:lnTo>
                  <a:pt x="162" y="174"/>
                </a:lnTo>
                <a:lnTo>
                  <a:pt x="174" y="180"/>
                </a:lnTo>
                <a:lnTo>
                  <a:pt x="174" y="180"/>
                </a:lnTo>
                <a:lnTo>
                  <a:pt x="178" y="180"/>
                </a:lnTo>
                <a:lnTo>
                  <a:pt x="182" y="178"/>
                </a:lnTo>
                <a:lnTo>
                  <a:pt x="182" y="178"/>
                </a:lnTo>
                <a:lnTo>
                  <a:pt x="184" y="180"/>
                </a:lnTo>
                <a:lnTo>
                  <a:pt x="184" y="184"/>
                </a:lnTo>
                <a:lnTo>
                  <a:pt x="184" y="184"/>
                </a:lnTo>
                <a:lnTo>
                  <a:pt x="186" y="186"/>
                </a:lnTo>
                <a:lnTo>
                  <a:pt x="186" y="188"/>
                </a:lnTo>
                <a:lnTo>
                  <a:pt x="186" y="190"/>
                </a:lnTo>
                <a:lnTo>
                  <a:pt x="186" y="190"/>
                </a:lnTo>
                <a:lnTo>
                  <a:pt x="182" y="190"/>
                </a:lnTo>
                <a:lnTo>
                  <a:pt x="176" y="188"/>
                </a:lnTo>
                <a:lnTo>
                  <a:pt x="172" y="188"/>
                </a:lnTo>
                <a:lnTo>
                  <a:pt x="170" y="188"/>
                </a:lnTo>
                <a:lnTo>
                  <a:pt x="170" y="188"/>
                </a:lnTo>
                <a:lnTo>
                  <a:pt x="162" y="184"/>
                </a:lnTo>
                <a:lnTo>
                  <a:pt x="154" y="180"/>
                </a:lnTo>
                <a:lnTo>
                  <a:pt x="154" y="180"/>
                </a:lnTo>
                <a:lnTo>
                  <a:pt x="150" y="182"/>
                </a:lnTo>
                <a:lnTo>
                  <a:pt x="144" y="184"/>
                </a:lnTo>
                <a:lnTo>
                  <a:pt x="144" y="184"/>
                </a:lnTo>
                <a:lnTo>
                  <a:pt x="144" y="182"/>
                </a:lnTo>
                <a:lnTo>
                  <a:pt x="144" y="180"/>
                </a:lnTo>
                <a:lnTo>
                  <a:pt x="144" y="174"/>
                </a:lnTo>
                <a:lnTo>
                  <a:pt x="144" y="174"/>
                </a:lnTo>
                <a:lnTo>
                  <a:pt x="144" y="174"/>
                </a:lnTo>
                <a:lnTo>
                  <a:pt x="142" y="174"/>
                </a:lnTo>
                <a:lnTo>
                  <a:pt x="142" y="174"/>
                </a:lnTo>
                <a:lnTo>
                  <a:pt x="140" y="174"/>
                </a:lnTo>
                <a:lnTo>
                  <a:pt x="140" y="174"/>
                </a:lnTo>
                <a:lnTo>
                  <a:pt x="140" y="176"/>
                </a:lnTo>
                <a:lnTo>
                  <a:pt x="138" y="178"/>
                </a:lnTo>
                <a:lnTo>
                  <a:pt x="138" y="178"/>
                </a:lnTo>
                <a:lnTo>
                  <a:pt x="136" y="176"/>
                </a:lnTo>
                <a:lnTo>
                  <a:pt x="132" y="176"/>
                </a:lnTo>
                <a:lnTo>
                  <a:pt x="132" y="176"/>
                </a:lnTo>
                <a:lnTo>
                  <a:pt x="130" y="176"/>
                </a:lnTo>
                <a:lnTo>
                  <a:pt x="128" y="178"/>
                </a:lnTo>
                <a:lnTo>
                  <a:pt x="128" y="180"/>
                </a:lnTo>
                <a:lnTo>
                  <a:pt x="126" y="180"/>
                </a:lnTo>
                <a:lnTo>
                  <a:pt x="126" y="180"/>
                </a:lnTo>
                <a:lnTo>
                  <a:pt x="124" y="176"/>
                </a:lnTo>
                <a:lnTo>
                  <a:pt x="122" y="174"/>
                </a:lnTo>
                <a:lnTo>
                  <a:pt x="120" y="174"/>
                </a:lnTo>
                <a:lnTo>
                  <a:pt x="120" y="174"/>
                </a:lnTo>
                <a:lnTo>
                  <a:pt x="118" y="174"/>
                </a:lnTo>
                <a:lnTo>
                  <a:pt x="118" y="174"/>
                </a:lnTo>
                <a:lnTo>
                  <a:pt x="118" y="178"/>
                </a:lnTo>
                <a:lnTo>
                  <a:pt x="118" y="180"/>
                </a:lnTo>
                <a:lnTo>
                  <a:pt x="118" y="182"/>
                </a:lnTo>
                <a:lnTo>
                  <a:pt x="118" y="182"/>
                </a:lnTo>
                <a:lnTo>
                  <a:pt x="116" y="184"/>
                </a:lnTo>
                <a:lnTo>
                  <a:pt x="112" y="184"/>
                </a:lnTo>
                <a:lnTo>
                  <a:pt x="112" y="184"/>
                </a:lnTo>
                <a:lnTo>
                  <a:pt x="114" y="204"/>
                </a:lnTo>
                <a:lnTo>
                  <a:pt x="116" y="226"/>
                </a:lnTo>
                <a:lnTo>
                  <a:pt x="116" y="226"/>
                </a:lnTo>
                <a:lnTo>
                  <a:pt x="118" y="228"/>
                </a:lnTo>
                <a:lnTo>
                  <a:pt x="122" y="230"/>
                </a:lnTo>
                <a:lnTo>
                  <a:pt x="122" y="230"/>
                </a:lnTo>
                <a:lnTo>
                  <a:pt x="130" y="232"/>
                </a:lnTo>
                <a:lnTo>
                  <a:pt x="130" y="232"/>
                </a:lnTo>
                <a:lnTo>
                  <a:pt x="142" y="232"/>
                </a:lnTo>
                <a:lnTo>
                  <a:pt x="154" y="232"/>
                </a:lnTo>
                <a:lnTo>
                  <a:pt x="154" y="232"/>
                </a:lnTo>
                <a:lnTo>
                  <a:pt x="164" y="234"/>
                </a:lnTo>
                <a:lnTo>
                  <a:pt x="172" y="236"/>
                </a:lnTo>
                <a:lnTo>
                  <a:pt x="172" y="236"/>
                </a:lnTo>
                <a:lnTo>
                  <a:pt x="172" y="238"/>
                </a:lnTo>
                <a:lnTo>
                  <a:pt x="170" y="240"/>
                </a:lnTo>
                <a:lnTo>
                  <a:pt x="168" y="238"/>
                </a:lnTo>
                <a:lnTo>
                  <a:pt x="168" y="238"/>
                </a:lnTo>
                <a:lnTo>
                  <a:pt x="108" y="238"/>
                </a:lnTo>
                <a:lnTo>
                  <a:pt x="48" y="238"/>
                </a:lnTo>
                <a:lnTo>
                  <a:pt x="48" y="238"/>
                </a:lnTo>
                <a:lnTo>
                  <a:pt x="50" y="236"/>
                </a:lnTo>
                <a:lnTo>
                  <a:pt x="54" y="234"/>
                </a:lnTo>
                <a:lnTo>
                  <a:pt x="62" y="232"/>
                </a:lnTo>
                <a:lnTo>
                  <a:pt x="62" y="232"/>
                </a:lnTo>
                <a:lnTo>
                  <a:pt x="76" y="232"/>
                </a:lnTo>
                <a:lnTo>
                  <a:pt x="76" y="232"/>
                </a:lnTo>
                <a:lnTo>
                  <a:pt x="82" y="230"/>
                </a:lnTo>
                <a:lnTo>
                  <a:pt x="82" y="230"/>
                </a:lnTo>
                <a:lnTo>
                  <a:pt x="94" y="232"/>
                </a:lnTo>
                <a:lnTo>
                  <a:pt x="100" y="232"/>
                </a:lnTo>
                <a:lnTo>
                  <a:pt x="106" y="228"/>
                </a:lnTo>
                <a:lnTo>
                  <a:pt x="106" y="228"/>
                </a:lnTo>
                <a:lnTo>
                  <a:pt x="106" y="212"/>
                </a:lnTo>
                <a:lnTo>
                  <a:pt x="106" y="212"/>
                </a:lnTo>
                <a:lnTo>
                  <a:pt x="106" y="198"/>
                </a:lnTo>
                <a:lnTo>
                  <a:pt x="104" y="188"/>
                </a:lnTo>
                <a:lnTo>
                  <a:pt x="104" y="188"/>
                </a:lnTo>
                <a:lnTo>
                  <a:pt x="102" y="184"/>
                </a:lnTo>
                <a:lnTo>
                  <a:pt x="98" y="180"/>
                </a:lnTo>
                <a:lnTo>
                  <a:pt x="98" y="180"/>
                </a:lnTo>
                <a:lnTo>
                  <a:pt x="92" y="182"/>
                </a:lnTo>
                <a:lnTo>
                  <a:pt x="88" y="182"/>
                </a:lnTo>
                <a:lnTo>
                  <a:pt x="78" y="180"/>
                </a:lnTo>
                <a:lnTo>
                  <a:pt x="78" y="180"/>
                </a:lnTo>
                <a:lnTo>
                  <a:pt x="76" y="180"/>
                </a:lnTo>
                <a:lnTo>
                  <a:pt x="76" y="178"/>
                </a:lnTo>
                <a:lnTo>
                  <a:pt x="74" y="176"/>
                </a:lnTo>
                <a:lnTo>
                  <a:pt x="74" y="176"/>
                </a:lnTo>
                <a:lnTo>
                  <a:pt x="72" y="178"/>
                </a:lnTo>
                <a:lnTo>
                  <a:pt x="72" y="182"/>
                </a:lnTo>
                <a:lnTo>
                  <a:pt x="72" y="182"/>
                </a:lnTo>
                <a:lnTo>
                  <a:pt x="68" y="182"/>
                </a:lnTo>
                <a:lnTo>
                  <a:pt x="66" y="184"/>
                </a:lnTo>
                <a:lnTo>
                  <a:pt x="64" y="184"/>
                </a:lnTo>
                <a:lnTo>
                  <a:pt x="62" y="186"/>
                </a:lnTo>
                <a:lnTo>
                  <a:pt x="62" y="186"/>
                </a:lnTo>
                <a:lnTo>
                  <a:pt x="62" y="182"/>
                </a:lnTo>
                <a:lnTo>
                  <a:pt x="64" y="178"/>
                </a:lnTo>
                <a:lnTo>
                  <a:pt x="68" y="176"/>
                </a:lnTo>
                <a:lnTo>
                  <a:pt x="70" y="174"/>
                </a:lnTo>
                <a:lnTo>
                  <a:pt x="70" y="174"/>
                </a:lnTo>
                <a:lnTo>
                  <a:pt x="68" y="172"/>
                </a:lnTo>
                <a:lnTo>
                  <a:pt x="68" y="170"/>
                </a:lnTo>
                <a:lnTo>
                  <a:pt x="64" y="170"/>
                </a:lnTo>
                <a:lnTo>
                  <a:pt x="64" y="170"/>
                </a:lnTo>
                <a:lnTo>
                  <a:pt x="68" y="164"/>
                </a:lnTo>
                <a:lnTo>
                  <a:pt x="72" y="160"/>
                </a:lnTo>
                <a:lnTo>
                  <a:pt x="72" y="160"/>
                </a:lnTo>
                <a:lnTo>
                  <a:pt x="70" y="156"/>
                </a:lnTo>
                <a:lnTo>
                  <a:pt x="70" y="156"/>
                </a:lnTo>
                <a:lnTo>
                  <a:pt x="64" y="156"/>
                </a:lnTo>
                <a:lnTo>
                  <a:pt x="60" y="154"/>
                </a:lnTo>
                <a:lnTo>
                  <a:pt x="58" y="154"/>
                </a:lnTo>
                <a:lnTo>
                  <a:pt x="54" y="154"/>
                </a:lnTo>
                <a:lnTo>
                  <a:pt x="54" y="154"/>
                </a:lnTo>
                <a:lnTo>
                  <a:pt x="56" y="158"/>
                </a:lnTo>
                <a:lnTo>
                  <a:pt x="60" y="158"/>
                </a:lnTo>
                <a:lnTo>
                  <a:pt x="64" y="158"/>
                </a:lnTo>
                <a:lnTo>
                  <a:pt x="68" y="158"/>
                </a:lnTo>
                <a:lnTo>
                  <a:pt x="68" y="158"/>
                </a:lnTo>
                <a:lnTo>
                  <a:pt x="66" y="162"/>
                </a:lnTo>
                <a:lnTo>
                  <a:pt x="64" y="164"/>
                </a:lnTo>
                <a:lnTo>
                  <a:pt x="60" y="166"/>
                </a:lnTo>
                <a:lnTo>
                  <a:pt x="60" y="170"/>
                </a:lnTo>
                <a:lnTo>
                  <a:pt x="60" y="170"/>
                </a:lnTo>
                <a:lnTo>
                  <a:pt x="58" y="168"/>
                </a:lnTo>
                <a:lnTo>
                  <a:pt x="54" y="168"/>
                </a:lnTo>
                <a:lnTo>
                  <a:pt x="52" y="168"/>
                </a:lnTo>
                <a:lnTo>
                  <a:pt x="48" y="168"/>
                </a:lnTo>
                <a:lnTo>
                  <a:pt x="48" y="168"/>
                </a:lnTo>
                <a:lnTo>
                  <a:pt x="50" y="166"/>
                </a:lnTo>
                <a:lnTo>
                  <a:pt x="52" y="164"/>
                </a:lnTo>
                <a:lnTo>
                  <a:pt x="52" y="164"/>
                </a:lnTo>
                <a:lnTo>
                  <a:pt x="52" y="160"/>
                </a:lnTo>
                <a:lnTo>
                  <a:pt x="50" y="160"/>
                </a:lnTo>
                <a:lnTo>
                  <a:pt x="50" y="160"/>
                </a:lnTo>
                <a:lnTo>
                  <a:pt x="38" y="164"/>
                </a:lnTo>
                <a:lnTo>
                  <a:pt x="38" y="164"/>
                </a:lnTo>
                <a:lnTo>
                  <a:pt x="34" y="162"/>
                </a:lnTo>
                <a:lnTo>
                  <a:pt x="30" y="164"/>
                </a:lnTo>
                <a:lnTo>
                  <a:pt x="24" y="166"/>
                </a:lnTo>
                <a:lnTo>
                  <a:pt x="24" y="166"/>
                </a:lnTo>
                <a:lnTo>
                  <a:pt x="14" y="164"/>
                </a:lnTo>
                <a:lnTo>
                  <a:pt x="6" y="162"/>
                </a:lnTo>
                <a:lnTo>
                  <a:pt x="6" y="162"/>
                </a:lnTo>
                <a:lnTo>
                  <a:pt x="4" y="158"/>
                </a:lnTo>
                <a:lnTo>
                  <a:pt x="4" y="158"/>
                </a:lnTo>
                <a:lnTo>
                  <a:pt x="4" y="156"/>
                </a:lnTo>
                <a:lnTo>
                  <a:pt x="2" y="156"/>
                </a:lnTo>
                <a:lnTo>
                  <a:pt x="2" y="154"/>
                </a:lnTo>
                <a:lnTo>
                  <a:pt x="0" y="152"/>
                </a:lnTo>
                <a:lnTo>
                  <a:pt x="0" y="152"/>
                </a:lnTo>
                <a:lnTo>
                  <a:pt x="4" y="152"/>
                </a:lnTo>
                <a:lnTo>
                  <a:pt x="6" y="154"/>
                </a:lnTo>
                <a:lnTo>
                  <a:pt x="8" y="156"/>
                </a:lnTo>
                <a:lnTo>
                  <a:pt x="8" y="156"/>
                </a:lnTo>
                <a:lnTo>
                  <a:pt x="16" y="156"/>
                </a:lnTo>
                <a:lnTo>
                  <a:pt x="20" y="156"/>
                </a:lnTo>
                <a:lnTo>
                  <a:pt x="22" y="154"/>
                </a:lnTo>
                <a:lnTo>
                  <a:pt x="22" y="154"/>
                </a:lnTo>
                <a:lnTo>
                  <a:pt x="22" y="150"/>
                </a:lnTo>
                <a:lnTo>
                  <a:pt x="20" y="150"/>
                </a:lnTo>
                <a:lnTo>
                  <a:pt x="18" y="146"/>
                </a:lnTo>
                <a:lnTo>
                  <a:pt x="18" y="146"/>
                </a:lnTo>
                <a:lnTo>
                  <a:pt x="18" y="144"/>
                </a:lnTo>
                <a:lnTo>
                  <a:pt x="20" y="140"/>
                </a:lnTo>
                <a:lnTo>
                  <a:pt x="20" y="140"/>
                </a:lnTo>
                <a:lnTo>
                  <a:pt x="20" y="140"/>
                </a:lnTo>
                <a:lnTo>
                  <a:pt x="18" y="138"/>
                </a:lnTo>
                <a:lnTo>
                  <a:pt x="14" y="138"/>
                </a:lnTo>
                <a:lnTo>
                  <a:pt x="14" y="138"/>
                </a:lnTo>
                <a:lnTo>
                  <a:pt x="16" y="136"/>
                </a:lnTo>
                <a:lnTo>
                  <a:pt x="18" y="136"/>
                </a:lnTo>
                <a:lnTo>
                  <a:pt x="20" y="134"/>
                </a:lnTo>
                <a:lnTo>
                  <a:pt x="20" y="132"/>
                </a:lnTo>
                <a:lnTo>
                  <a:pt x="20" y="132"/>
                </a:lnTo>
                <a:lnTo>
                  <a:pt x="22" y="132"/>
                </a:lnTo>
                <a:lnTo>
                  <a:pt x="26" y="132"/>
                </a:lnTo>
                <a:lnTo>
                  <a:pt x="26" y="132"/>
                </a:lnTo>
                <a:lnTo>
                  <a:pt x="26" y="130"/>
                </a:lnTo>
                <a:lnTo>
                  <a:pt x="26" y="130"/>
                </a:lnTo>
                <a:lnTo>
                  <a:pt x="20" y="130"/>
                </a:lnTo>
                <a:lnTo>
                  <a:pt x="20" y="130"/>
                </a:lnTo>
                <a:lnTo>
                  <a:pt x="20" y="130"/>
                </a:lnTo>
                <a:lnTo>
                  <a:pt x="20" y="132"/>
                </a:lnTo>
                <a:lnTo>
                  <a:pt x="20" y="132"/>
                </a:lnTo>
                <a:lnTo>
                  <a:pt x="16" y="132"/>
                </a:lnTo>
                <a:lnTo>
                  <a:pt x="14" y="128"/>
                </a:lnTo>
                <a:lnTo>
                  <a:pt x="14" y="126"/>
                </a:lnTo>
                <a:lnTo>
                  <a:pt x="14" y="122"/>
                </a:lnTo>
                <a:lnTo>
                  <a:pt x="14" y="122"/>
                </a:lnTo>
                <a:lnTo>
                  <a:pt x="20" y="124"/>
                </a:lnTo>
                <a:lnTo>
                  <a:pt x="24" y="124"/>
                </a:lnTo>
                <a:lnTo>
                  <a:pt x="26" y="124"/>
                </a:lnTo>
                <a:lnTo>
                  <a:pt x="26" y="124"/>
                </a:lnTo>
                <a:lnTo>
                  <a:pt x="28" y="126"/>
                </a:lnTo>
                <a:lnTo>
                  <a:pt x="32" y="128"/>
                </a:lnTo>
                <a:lnTo>
                  <a:pt x="32" y="128"/>
                </a:lnTo>
                <a:lnTo>
                  <a:pt x="34" y="128"/>
                </a:lnTo>
                <a:lnTo>
                  <a:pt x="38" y="128"/>
                </a:lnTo>
                <a:lnTo>
                  <a:pt x="38" y="128"/>
                </a:lnTo>
                <a:lnTo>
                  <a:pt x="38" y="128"/>
                </a:lnTo>
                <a:lnTo>
                  <a:pt x="40" y="128"/>
                </a:lnTo>
                <a:lnTo>
                  <a:pt x="40" y="130"/>
                </a:lnTo>
                <a:lnTo>
                  <a:pt x="40" y="130"/>
                </a:lnTo>
                <a:lnTo>
                  <a:pt x="40" y="130"/>
                </a:lnTo>
                <a:lnTo>
                  <a:pt x="48" y="128"/>
                </a:lnTo>
                <a:lnTo>
                  <a:pt x="52" y="122"/>
                </a:lnTo>
                <a:lnTo>
                  <a:pt x="52" y="122"/>
                </a:lnTo>
                <a:lnTo>
                  <a:pt x="52" y="122"/>
                </a:lnTo>
                <a:lnTo>
                  <a:pt x="50" y="124"/>
                </a:lnTo>
                <a:lnTo>
                  <a:pt x="48" y="124"/>
                </a:lnTo>
                <a:lnTo>
                  <a:pt x="46" y="124"/>
                </a:lnTo>
                <a:lnTo>
                  <a:pt x="46" y="124"/>
                </a:lnTo>
                <a:lnTo>
                  <a:pt x="46" y="122"/>
                </a:lnTo>
                <a:lnTo>
                  <a:pt x="46" y="122"/>
                </a:lnTo>
                <a:lnTo>
                  <a:pt x="50" y="120"/>
                </a:lnTo>
                <a:lnTo>
                  <a:pt x="50" y="120"/>
                </a:lnTo>
                <a:lnTo>
                  <a:pt x="48" y="118"/>
                </a:lnTo>
                <a:lnTo>
                  <a:pt x="48" y="116"/>
                </a:lnTo>
                <a:lnTo>
                  <a:pt x="48" y="116"/>
                </a:lnTo>
                <a:lnTo>
                  <a:pt x="42" y="116"/>
                </a:lnTo>
                <a:lnTo>
                  <a:pt x="40" y="120"/>
                </a:lnTo>
                <a:lnTo>
                  <a:pt x="40" y="120"/>
                </a:lnTo>
                <a:lnTo>
                  <a:pt x="34" y="118"/>
                </a:lnTo>
                <a:lnTo>
                  <a:pt x="32" y="114"/>
                </a:lnTo>
                <a:lnTo>
                  <a:pt x="32" y="114"/>
                </a:lnTo>
                <a:lnTo>
                  <a:pt x="26" y="114"/>
                </a:lnTo>
                <a:lnTo>
                  <a:pt x="20" y="114"/>
                </a:lnTo>
                <a:lnTo>
                  <a:pt x="20" y="114"/>
                </a:lnTo>
                <a:lnTo>
                  <a:pt x="18" y="112"/>
                </a:lnTo>
                <a:lnTo>
                  <a:pt x="14" y="110"/>
                </a:lnTo>
                <a:lnTo>
                  <a:pt x="12" y="108"/>
                </a:lnTo>
                <a:lnTo>
                  <a:pt x="10" y="106"/>
                </a:lnTo>
                <a:lnTo>
                  <a:pt x="10" y="106"/>
                </a:lnTo>
                <a:lnTo>
                  <a:pt x="12" y="104"/>
                </a:lnTo>
                <a:lnTo>
                  <a:pt x="14" y="104"/>
                </a:lnTo>
                <a:lnTo>
                  <a:pt x="16" y="104"/>
                </a:lnTo>
                <a:lnTo>
                  <a:pt x="16" y="104"/>
                </a:lnTo>
                <a:lnTo>
                  <a:pt x="16" y="104"/>
                </a:lnTo>
                <a:lnTo>
                  <a:pt x="22" y="100"/>
                </a:lnTo>
                <a:lnTo>
                  <a:pt x="22" y="100"/>
                </a:lnTo>
                <a:lnTo>
                  <a:pt x="24" y="100"/>
                </a:lnTo>
                <a:lnTo>
                  <a:pt x="26" y="102"/>
                </a:lnTo>
                <a:lnTo>
                  <a:pt x="30" y="104"/>
                </a:lnTo>
                <a:lnTo>
                  <a:pt x="30" y="104"/>
                </a:lnTo>
                <a:lnTo>
                  <a:pt x="36" y="104"/>
                </a:lnTo>
                <a:lnTo>
                  <a:pt x="42" y="102"/>
                </a:lnTo>
                <a:lnTo>
                  <a:pt x="42" y="102"/>
                </a:lnTo>
                <a:lnTo>
                  <a:pt x="42" y="98"/>
                </a:lnTo>
                <a:lnTo>
                  <a:pt x="40" y="94"/>
                </a:lnTo>
                <a:lnTo>
                  <a:pt x="40" y="94"/>
                </a:lnTo>
                <a:lnTo>
                  <a:pt x="38" y="94"/>
                </a:lnTo>
                <a:lnTo>
                  <a:pt x="38" y="96"/>
                </a:lnTo>
                <a:lnTo>
                  <a:pt x="34" y="96"/>
                </a:lnTo>
                <a:lnTo>
                  <a:pt x="34" y="96"/>
                </a:lnTo>
                <a:lnTo>
                  <a:pt x="32" y="88"/>
                </a:lnTo>
                <a:lnTo>
                  <a:pt x="32" y="88"/>
                </a:lnTo>
                <a:lnTo>
                  <a:pt x="26" y="88"/>
                </a:lnTo>
                <a:lnTo>
                  <a:pt x="26" y="88"/>
                </a:lnTo>
                <a:lnTo>
                  <a:pt x="26" y="90"/>
                </a:lnTo>
                <a:lnTo>
                  <a:pt x="26" y="90"/>
                </a:lnTo>
                <a:lnTo>
                  <a:pt x="28" y="92"/>
                </a:lnTo>
                <a:lnTo>
                  <a:pt x="28" y="94"/>
                </a:lnTo>
                <a:lnTo>
                  <a:pt x="28" y="94"/>
                </a:lnTo>
                <a:lnTo>
                  <a:pt x="24" y="94"/>
                </a:lnTo>
                <a:lnTo>
                  <a:pt x="20" y="94"/>
                </a:lnTo>
                <a:lnTo>
                  <a:pt x="20" y="94"/>
                </a:lnTo>
                <a:lnTo>
                  <a:pt x="22" y="92"/>
                </a:lnTo>
                <a:lnTo>
                  <a:pt x="24" y="90"/>
                </a:lnTo>
                <a:lnTo>
                  <a:pt x="24" y="90"/>
                </a:lnTo>
                <a:lnTo>
                  <a:pt x="24" y="86"/>
                </a:lnTo>
                <a:lnTo>
                  <a:pt x="24" y="82"/>
                </a:lnTo>
                <a:lnTo>
                  <a:pt x="24" y="82"/>
                </a:lnTo>
                <a:lnTo>
                  <a:pt x="22" y="80"/>
                </a:lnTo>
                <a:lnTo>
                  <a:pt x="22" y="76"/>
                </a:lnTo>
                <a:lnTo>
                  <a:pt x="22" y="76"/>
                </a:lnTo>
                <a:lnTo>
                  <a:pt x="30" y="72"/>
                </a:lnTo>
                <a:lnTo>
                  <a:pt x="40" y="68"/>
                </a:lnTo>
                <a:lnTo>
                  <a:pt x="40" y="68"/>
                </a:lnTo>
                <a:lnTo>
                  <a:pt x="40" y="70"/>
                </a:lnTo>
                <a:lnTo>
                  <a:pt x="40" y="74"/>
                </a:lnTo>
                <a:lnTo>
                  <a:pt x="40" y="74"/>
                </a:lnTo>
                <a:lnTo>
                  <a:pt x="46" y="76"/>
                </a:lnTo>
                <a:lnTo>
                  <a:pt x="48" y="76"/>
                </a:lnTo>
                <a:lnTo>
                  <a:pt x="50" y="74"/>
                </a:lnTo>
                <a:lnTo>
                  <a:pt x="50" y="74"/>
                </a:lnTo>
                <a:lnTo>
                  <a:pt x="50" y="72"/>
                </a:lnTo>
                <a:lnTo>
                  <a:pt x="48" y="72"/>
                </a:lnTo>
                <a:lnTo>
                  <a:pt x="44" y="70"/>
                </a:lnTo>
                <a:lnTo>
                  <a:pt x="44" y="70"/>
                </a:lnTo>
                <a:lnTo>
                  <a:pt x="46" y="66"/>
                </a:lnTo>
                <a:lnTo>
                  <a:pt x="46" y="64"/>
                </a:lnTo>
                <a:lnTo>
                  <a:pt x="46" y="64"/>
                </a:lnTo>
                <a:lnTo>
                  <a:pt x="46" y="60"/>
                </a:lnTo>
                <a:lnTo>
                  <a:pt x="44" y="54"/>
                </a:lnTo>
                <a:lnTo>
                  <a:pt x="44" y="54"/>
                </a:lnTo>
                <a:lnTo>
                  <a:pt x="52" y="54"/>
                </a:lnTo>
                <a:lnTo>
                  <a:pt x="52" y="54"/>
                </a:lnTo>
                <a:lnTo>
                  <a:pt x="56" y="50"/>
                </a:lnTo>
                <a:lnTo>
                  <a:pt x="60" y="48"/>
                </a:lnTo>
                <a:lnTo>
                  <a:pt x="60" y="46"/>
                </a:lnTo>
                <a:lnTo>
                  <a:pt x="60" y="46"/>
                </a:lnTo>
                <a:lnTo>
                  <a:pt x="60" y="44"/>
                </a:lnTo>
                <a:lnTo>
                  <a:pt x="58" y="42"/>
                </a:lnTo>
                <a:lnTo>
                  <a:pt x="54" y="42"/>
                </a:lnTo>
                <a:lnTo>
                  <a:pt x="54" y="42"/>
                </a:lnTo>
                <a:lnTo>
                  <a:pt x="56" y="38"/>
                </a:lnTo>
                <a:lnTo>
                  <a:pt x="56" y="38"/>
                </a:lnTo>
                <a:lnTo>
                  <a:pt x="60" y="40"/>
                </a:lnTo>
                <a:lnTo>
                  <a:pt x="60" y="40"/>
                </a:lnTo>
                <a:lnTo>
                  <a:pt x="62" y="38"/>
                </a:lnTo>
                <a:lnTo>
                  <a:pt x="62" y="36"/>
                </a:lnTo>
                <a:lnTo>
                  <a:pt x="64" y="36"/>
                </a:lnTo>
                <a:lnTo>
                  <a:pt x="64" y="36"/>
                </a:lnTo>
                <a:lnTo>
                  <a:pt x="66" y="38"/>
                </a:lnTo>
                <a:lnTo>
                  <a:pt x="70" y="40"/>
                </a:lnTo>
                <a:lnTo>
                  <a:pt x="70" y="40"/>
                </a:lnTo>
                <a:lnTo>
                  <a:pt x="72" y="38"/>
                </a:lnTo>
                <a:lnTo>
                  <a:pt x="72" y="38"/>
                </a:lnTo>
                <a:lnTo>
                  <a:pt x="72" y="36"/>
                </a:lnTo>
                <a:lnTo>
                  <a:pt x="72" y="36"/>
                </a:lnTo>
                <a:lnTo>
                  <a:pt x="70" y="34"/>
                </a:lnTo>
                <a:lnTo>
                  <a:pt x="70" y="34"/>
                </a:lnTo>
                <a:lnTo>
                  <a:pt x="70" y="32"/>
                </a:lnTo>
                <a:lnTo>
                  <a:pt x="70" y="32"/>
                </a:lnTo>
                <a:lnTo>
                  <a:pt x="64" y="28"/>
                </a:lnTo>
                <a:lnTo>
                  <a:pt x="64" y="28"/>
                </a:lnTo>
                <a:lnTo>
                  <a:pt x="64" y="24"/>
                </a:lnTo>
                <a:lnTo>
                  <a:pt x="62" y="22"/>
                </a:lnTo>
                <a:lnTo>
                  <a:pt x="56" y="20"/>
                </a:lnTo>
                <a:lnTo>
                  <a:pt x="56" y="20"/>
                </a:lnTo>
                <a:lnTo>
                  <a:pt x="58" y="16"/>
                </a:lnTo>
                <a:lnTo>
                  <a:pt x="60" y="14"/>
                </a:lnTo>
                <a:lnTo>
                  <a:pt x="60" y="14"/>
                </a:lnTo>
                <a:lnTo>
                  <a:pt x="62" y="16"/>
                </a:lnTo>
                <a:lnTo>
                  <a:pt x="64" y="18"/>
                </a:lnTo>
                <a:lnTo>
                  <a:pt x="64" y="18"/>
                </a:lnTo>
                <a:lnTo>
                  <a:pt x="68" y="16"/>
                </a:lnTo>
                <a:lnTo>
                  <a:pt x="68" y="16"/>
                </a:lnTo>
                <a:lnTo>
                  <a:pt x="68" y="16"/>
                </a:lnTo>
                <a:lnTo>
                  <a:pt x="68" y="16"/>
                </a:lnTo>
                <a:lnTo>
                  <a:pt x="66" y="14"/>
                </a:lnTo>
                <a:lnTo>
                  <a:pt x="66" y="14"/>
                </a:lnTo>
                <a:lnTo>
                  <a:pt x="66" y="10"/>
                </a:lnTo>
                <a:lnTo>
                  <a:pt x="66" y="10"/>
                </a:lnTo>
                <a:lnTo>
                  <a:pt x="64" y="10"/>
                </a:lnTo>
                <a:lnTo>
                  <a:pt x="64" y="8"/>
                </a:lnTo>
                <a:lnTo>
                  <a:pt x="64" y="6"/>
                </a:lnTo>
                <a:lnTo>
                  <a:pt x="64" y="6"/>
                </a:lnTo>
                <a:lnTo>
                  <a:pt x="68" y="8"/>
                </a:lnTo>
                <a:lnTo>
                  <a:pt x="70" y="10"/>
                </a:lnTo>
                <a:lnTo>
                  <a:pt x="76" y="16"/>
                </a:lnTo>
                <a:lnTo>
                  <a:pt x="76" y="16"/>
                </a:lnTo>
                <a:lnTo>
                  <a:pt x="82" y="18"/>
                </a:lnTo>
                <a:lnTo>
                  <a:pt x="86" y="18"/>
                </a:lnTo>
                <a:lnTo>
                  <a:pt x="88" y="18"/>
                </a:lnTo>
                <a:lnTo>
                  <a:pt x="88" y="18"/>
                </a:lnTo>
                <a:lnTo>
                  <a:pt x="90" y="20"/>
                </a:lnTo>
                <a:lnTo>
                  <a:pt x="90" y="22"/>
                </a:lnTo>
                <a:lnTo>
                  <a:pt x="90" y="22"/>
                </a:lnTo>
                <a:lnTo>
                  <a:pt x="100" y="24"/>
                </a:lnTo>
                <a:lnTo>
                  <a:pt x="100" y="24"/>
                </a:lnTo>
                <a:lnTo>
                  <a:pt x="96" y="20"/>
                </a:lnTo>
                <a:lnTo>
                  <a:pt x="94" y="16"/>
                </a:lnTo>
                <a:lnTo>
                  <a:pt x="94" y="16"/>
                </a:lnTo>
                <a:lnTo>
                  <a:pt x="102" y="16"/>
                </a:lnTo>
                <a:lnTo>
                  <a:pt x="106" y="20"/>
                </a:lnTo>
                <a:lnTo>
                  <a:pt x="106" y="20"/>
                </a:lnTo>
                <a:lnTo>
                  <a:pt x="112" y="18"/>
                </a:lnTo>
                <a:lnTo>
                  <a:pt x="116" y="16"/>
                </a:lnTo>
                <a:lnTo>
                  <a:pt x="116" y="16"/>
                </a:lnTo>
                <a:lnTo>
                  <a:pt x="118" y="14"/>
                </a:lnTo>
                <a:lnTo>
                  <a:pt x="118" y="10"/>
                </a:lnTo>
                <a:lnTo>
                  <a:pt x="118" y="10"/>
                </a:lnTo>
                <a:lnTo>
                  <a:pt x="116" y="10"/>
                </a:lnTo>
                <a:lnTo>
                  <a:pt x="114" y="10"/>
                </a:lnTo>
                <a:lnTo>
                  <a:pt x="112" y="14"/>
                </a:lnTo>
                <a:lnTo>
                  <a:pt x="112" y="14"/>
                </a:lnTo>
                <a:lnTo>
                  <a:pt x="102" y="14"/>
                </a:lnTo>
                <a:lnTo>
                  <a:pt x="102" y="14"/>
                </a:lnTo>
                <a:lnTo>
                  <a:pt x="100" y="10"/>
                </a:lnTo>
                <a:lnTo>
                  <a:pt x="102" y="8"/>
                </a:lnTo>
                <a:lnTo>
                  <a:pt x="102" y="6"/>
                </a:lnTo>
                <a:lnTo>
                  <a:pt x="102" y="2"/>
                </a:lnTo>
                <a:lnTo>
                  <a:pt x="102" y="2"/>
                </a:lnTo>
                <a:lnTo>
                  <a:pt x="106" y="2"/>
                </a:lnTo>
                <a:lnTo>
                  <a:pt x="106" y="4"/>
                </a:lnTo>
                <a:lnTo>
                  <a:pt x="110" y="8"/>
                </a:lnTo>
                <a:lnTo>
                  <a:pt x="110" y="8"/>
                </a:lnTo>
                <a:lnTo>
                  <a:pt x="112" y="6"/>
                </a:lnTo>
                <a:lnTo>
                  <a:pt x="114" y="6"/>
                </a:lnTo>
                <a:lnTo>
                  <a:pt x="114" y="6"/>
                </a:lnTo>
                <a:lnTo>
                  <a:pt x="116" y="4"/>
                </a:lnTo>
                <a:lnTo>
                  <a:pt x="116" y="2"/>
                </a:lnTo>
                <a:lnTo>
                  <a:pt x="118" y="0"/>
                </a:lnTo>
                <a:lnTo>
                  <a:pt x="118" y="0"/>
                </a:lnTo>
                <a:lnTo>
                  <a:pt x="120" y="2"/>
                </a:lnTo>
                <a:lnTo>
                  <a:pt x="122" y="4"/>
                </a:lnTo>
                <a:lnTo>
                  <a:pt x="122" y="6"/>
                </a:lnTo>
                <a:lnTo>
                  <a:pt x="124" y="8"/>
                </a:lnTo>
                <a:lnTo>
                  <a:pt x="124" y="8"/>
                </a:lnTo>
                <a:lnTo>
                  <a:pt x="128" y="6"/>
                </a:lnTo>
                <a:lnTo>
                  <a:pt x="128" y="6"/>
                </a:lnTo>
                <a:lnTo>
                  <a:pt x="130" y="8"/>
                </a:lnTo>
                <a:lnTo>
                  <a:pt x="130" y="8"/>
                </a:lnTo>
                <a:lnTo>
                  <a:pt x="132" y="8"/>
                </a:lnTo>
                <a:lnTo>
                  <a:pt x="134" y="8"/>
                </a:lnTo>
                <a:lnTo>
                  <a:pt x="136" y="10"/>
                </a:lnTo>
                <a:lnTo>
                  <a:pt x="136" y="10"/>
                </a:lnTo>
                <a:lnTo>
                  <a:pt x="132" y="12"/>
                </a:lnTo>
                <a:lnTo>
                  <a:pt x="130" y="14"/>
                </a:lnTo>
                <a:lnTo>
                  <a:pt x="128" y="12"/>
                </a:lnTo>
                <a:lnTo>
                  <a:pt x="128" y="12"/>
                </a:lnTo>
                <a:lnTo>
                  <a:pt x="126" y="12"/>
                </a:lnTo>
                <a:lnTo>
                  <a:pt x="126" y="10"/>
                </a:lnTo>
                <a:lnTo>
                  <a:pt x="124" y="10"/>
                </a:lnTo>
                <a:lnTo>
                  <a:pt x="122" y="10"/>
                </a:lnTo>
                <a:lnTo>
                  <a:pt x="122" y="10"/>
                </a:lnTo>
                <a:lnTo>
                  <a:pt x="120" y="12"/>
                </a:lnTo>
                <a:lnTo>
                  <a:pt x="120" y="12"/>
                </a:lnTo>
                <a:lnTo>
                  <a:pt x="124" y="14"/>
                </a:lnTo>
                <a:lnTo>
                  <a:pt x="124" y="14"/>
                </a:lnTo>
                <a:lnTo>
                  <a:pt x="122" y="18"/>
                </a:lnTo>
                <a:lnTo>
                  <a:pt x="120" y="20"/>
                </a:lnTo>
                <a:lnTo>
                  <a:pt x="120" y="20"/>
                </a:lnTo>
                <a:lnTo>
                  <a:pt x="120" y="22"/>
                </a:lnTo>
                <a:lnTo>
                  <a:pt x="122" y="24"/>
                </a:lnTo>
                <a:lnTo>
                  <a:pt x="126" y="26"/>
                </a:lnTo>
                <a:lnTo>
                  <a:pt x="126" y="26"/>
                </a:lnTo>
                <a:lnTo>
                  <a:pt x="128" y="24"/>
                </a:lnTo>
                <a:lnTo>
                  <a:pt x="128" y="24"/>
                </a:lnTo>
                <a:lnTo>
                  <a:pt x="126" y="20"/>
                </a:lnTo>
                <a:lnTo>
                  <a:pt x="126" y="18"/>
                </a:lnTo>
                <a:lnTo>
                  <a:pt x="126" y="16"/>
                </a:lnTo>
                <a:lnTo>
                  <a:pt x="126" y="16"/>
                </a:lnTo>
                <a:lnTo>
                  <a:pt x="128" y="16"/>
                </a:lnTo>
                <a:lnTo>
                  <a:pt x="130" y="16"/>
                </a:lnTo>
                <a:lnTo>
                  <a:pt x="134" y="20"/>
                </a:lnTo>
                <a:lnTo>
                  <a:pt x="134" y="20"/>
                </a:lnTo>
                <a:lnTo>
                  <a:pt x="138" y="18"/>
                </a:lnTo>
                <a:lnTo>
                  <a:pt x="140" y="14"/>
                </a:lnTo>
                <a:lnTo>
                  <a:pt x="142" y="12"/>
                </a:lnTo>
                <a:lnTo>
                  <a:pt x="146" y="10"/>
                </a:lnTo>
                <a:lnTo>
                  <a:pt x="146" y="10"/>
                </a:lnTo>
                <a:lnTo>
                  <a:pt x="146" y="14"/>
                </a:lnTo>
                <a:lnTo>
                  <a:pt x="146" y="14"/>
                </a:lnTo>
                <a:lnTo>
                  <a:pt x="148" y="16"/>
                </a:lnTo>
                <a:lnTo>
                  <a:pt x="148" y="16"/>
                </a:lnTo>
                <a:lnTo>
                  <a:pt x="150" y="16"/>
                </a:lnTo>
                <a:lnTo>
                  <a:pt x="150" y="14"/>
                </a:lnTo>
                <a:lnTo>
                  <a:pt x="150" y="12"/>
                </a:lnTo>
                <a:lnTo>
                  <a:pt x="148" y="10"/>
                </a:lnTo>
                <a:lnTo>
                  <a:pt x="148" y="10"/>
                </a:lnTo>
                <a:lnTo>
                  <a:pt x="150" y="10"/>
                </a:lnTo>
                <a:lnTo>
                  <a:pt x="150" y="12"/>
                </a:lnTo>
                <a:lnTo>
                  <a:pt x="152" y="14"/>
                </a:lnTo>
                <a:lnTo>
                  <a:pt x="152" y="14"/>
                </a:lnTo>
                <a:close/>
                <a:moveTo>
                  <a:pt x="108" y="22"/>
                </a:moveTo>
                <a:lnTo>
                  <a:pt x="108" y="22"/>
                </a:lnTo>
                <a:lnTo>
                  <a:pt x="110" y="26"/>
                </a:lnTo>
                <a:lnTo>
                  <a:pt x="114" y="28"/>
                </a:lnTo>
                <a:lnTo>
                  <a:pt x="114" y="28"/>
                </a:lnTo>
                <a:lnTo>
                  <a:pt x="116" y="28"/>
                </a:lnTo>
                <a:lnTo>
                  <a:pt x="116" y="28"/>
                </a:lnTo>
                <a:lnTo>
                  <a:pt x="114" y="24"/>
                </a:lnTo>
                <a:lnTo>
                  <a:pt x="114" y="22"/>
                </a:lnTo>
                <a:lnTo>
                  <a:pt x="110" y="20"/>
                </a:lnTo>
                <a:lnTo>
                  <a:pt x="108" y="22"/>
                </a:lnTo>
                <a:lnTo>
                  <a:pt x="108" y="22"/>
                </a:lnTo>
                <a:close/>
                <a:moveTo>
                  <a:pt x="74" y="28"/>
                </a:moveTo>
                <a:lnTo>
                  <a:pt x="74" y="28"/>
                </a:lnTo>
                <a:lnTo>
                  <a:pt x="78" y="30"/>
                </a:lnTo>
                <a:lnTo>
                  <a:pt x="78" y="30"/>
                </a:lnTo>
                <a:lnTo>
                  <a:pt x="80" y="30"/>
                </a:lnTo>
                <a:lnTo>
                  <a:pt x="80" y="30"/>
                </a:lnTo>
                <a:lnTo>
                  <a:pt x="80" y="30"/>
                </a:lnTo>
                <a:lnTo>
                  <a:pt x="82" y="28"/>
                </a:lnTo>
                <a:lnTo>
                  <a:pt x="84" y="28"/>
                </a:lnTo>
                <a:lnTo>
                  <a:pt x="84" y="28"/>
                </a:lnTo>
                <a:lnTo>
                  <a:pt x="78" y="28"/>
                </a:lnTo>
                <a:lnTo>
                  <a:pt x="76" y="24"/>
                </a:lnTo>
                <a:lnTo>
                  <a:pt x="72" y="22"/>
                </a:lnTo>
                <a:lnTo>
                  <a:pt x="68" y="22"/>
                </a:lnTo>
                <a:lnTo>
                  <a:pt x="68" y="22"/>
                </a:lnTo>
                <a:lnTo>
                  <a:pt x="68" y="24"/>
                </a:lnTo>
                <a:lnTo>
                  <a:pt x="70" y="26"/>
                </a:lnTo>
                <a:lnTo>
                  <a:pt x="74" y="28"/>
                </a:lnTo>
                <a:lnTo>
                  <a:pt x="74" y="28"/>
                </a:lnTo>
                <a:close/>
                <a:moveTo>
                  <a:pt x="104" y="30"/>
                </a:moveTo>
                <a:lnTo>
                  <a:pt x="104" y="30"/>
                </a:lnTo>
                <a:lnTo>
                  <a:pt x="102" y="26"/>
                </a:lnTo>
                <a:lnTo>
                  <a:pt x="100" y="26"/>
                </a:lnTo>
                <a:lnTo>
                  <a:pt x="98" y="26"/>
                </a:lnTo>
                <a:lnTo>
                  <a:pt x="98" y="26"/>
                </a:lnTo>
                <a:lnTo>
                  <a:pt x="98" y="28"/>
                </a:lnTo>
                <a:lnTo>
                  <a:pt x="100" y="30"/>
                </a:lnTo>
                <a:lnTo>
                  <a:pt x="104" y="32"/>
                </a:lnTo>
                <a:lnTo>
                  <a:pt x="104" y="32"/>
                </a:lnTo>
                <a:lnTo>
                  <a:pt x="106" y="36"/>
                </a:lnTo>
                <a:lnTo>
                  <a:pt x="106" y="36"/>
                </a:lnTo>
                <a:lnTo>
                  <a:pt x="108" y="36"/>
                </a:lnTo>
                <a:lnTo>
                  <a:pt x="108" y="36"/>
                </a:lnTo>
                <a:lnTo>
                  <a:pt x="108" y="34"/>
                </a:lnTo>
                <a:lnTo>
                  <a:pt x="108" y="34"/>
                </a:lnTo>
                <a:lnTo>
                  <a:pt x="104" y="30"/>
                </a:lnTo>
                <a:lnTo>
                  <a:pt x="104" y="30"/>
                </a:lnTo>
                <a:close/>
                <a:moveTo>
                  <a:pt x="130" y="28"/>
                </a:moveTo>
                <a:lnTo>
                  <a:pt x="130" y="28"/>
                </a:lnTo>
                <a:lnTo>
                  <a:pt x="132" y="32"/>
                </a:lnTo>
                <a:lnTo>
                  <a:pt x="134" y="32"/>
                </a:lnTo>
                <a:lnTo>
                  <a:pt x="134" y="32"/>
                </a:lnTo>
                <a:lnTo>
                  <a:pt x="136" y="30"/>
                </a:lnTo>
                <a:lnTo>
                  <a:pt x="136" y="28"/>
                </a:lnTo>
                <a:lnTo>
                  <a:pt x="136" y="28"/>
                </a:lnTo>
                <a:lnTo>
                  <a:pt x="134" y="28"/>
                </a:lnTo>
                <a:lnTo>
                  <a:pt x="130" y="28"/>
                </a:lnTo>
                <a:lnTo>
                  <a:pt x="130" y="28"/>
                </a:lnTo>
                <a:close/>
                <a:moveTo>
                  <a:pt x="128" y="34"/>
                </a:moveTo>
                <a:lnTo>
                  <a:pt x="128" y="34"/>
                </a:lnTo>
                <a:lnTo>
                  <a:pt x="128" y="32"/>
                </a:lnTo>
                <a:lnTo>
                  <a:pt x="124" y="32"/>
                </a:lnTo>
                <a:lnTo>
                  <a:pt x="124" y="32"/>
                </a:lnTo>
                <a:lnTo>
                  <a:pt x="124" y="34"/>
                </a:lnTo>
                <a:lnTo>
                  <a:pt x="128" y="34"/>
                </a:lnTo>
                <a:lnTo>
                  <a:pt x="128" y="34"/>
                </a:lnTo>
                <a:close/>
                <a:moveTo>
                  <a:pt x="90" y="42"/>
                </a:moveTo>
                <a:lnTo>
                  <a:pt x="90" y="42"/>
                </a:lnTo>
                <a:lnTo>
                  <a:pt x="94" y="42"/>
                </a:lnTo>
                <a:lnTo>
                  <a:pt x="96" y="42"/>
                </a:lnTo>
                <a:lnTo>
                  <a:pt x="100" y="42"/>
                </a:lnTo>
                <a:lnTo>
                  <a:pt x="102" y="40"/>
                </a:lnTo>
                <a:lnTo>
                  <a:pt x="102" y="40"/>
                </a:lnTo>
                <a:lnTo>
                  <a:pt x="100" y="38"/>
                </a:lnTo>
                <a:lnTo>
                  <a:pt x="96" y="38"/>
                </a:lnTo>
                <a:lnTo>
                  <a:pt x="90" y="42"/>
                </a:lnTo>
                <a:lnTo>
                  <a:pt x="90" y="42"/>
                </a:lnTo>
                <a:close/>
                <a:moveTo>
                  <a:pt x="112" y="42"/>
                </a:moveTo>
                <a:lnTo>
                  <a:pt x="112" y="42"/>
                </a:lnTo>
                <a:lnTo>
                  <a:pt x="112" y="38"/>
                </a:lnTo>
                <a:lnTo>
                  <a:pt x="110" y="38"/>
                </a:lnTo>
                <a:lnTo>
                  <a:pt x="108" y="38"/>
                </a:lnTo>
                <a:lnTo>
                  <a:pt x="108" y="38"/>
                </a:lnTo>
                <a:lnTo>
                  <a:pt x="110" y="40"/>
                </a:lnTo>
                <a:lnTo>
                  <a:pt x="112" y="42"/>
                </a:lnTo>
                <a:lnTo>
                  <a:pt x="112" y="42"/>
                </a:lnTo>
                <a:close/>
                <a:moveTo>
                  <a:pt x="84" y="62"/>
                </a:moveTo>
                <a:lnTo>
                  <a:pt x="84" y="62"/>
                </a:lnTo>
                <a:lnTo>
                  <a:pt x="84" y="60"/>
                </a:lnTo>
                <a:lnTo>
                  <a:pt x="82" y="58"/>
                </a:lnTo>
                <a:lnTo>
                  <a:pt x="76" y="56"/>
                </a:lnTo>
                <a:lnTo>
                  <a:pt x="76" y="56"/>
                </a:lnTo>
                <a:lnTo>
                  <a:pt x="76" y="60"/>
                </a:lnTo>
                <a:lnTo>
                  <a:pt x="78" y="62"/>
                </a:lnTo>
                <a:lnTo>
                  <a:pt x="84" y="62"/>
                </a:lnTo>
                <a:lnTo>
                  <a:pt x="84" y="62"/>
                </a:lnTo>
                <a:close/>
                <a:moveTo>
                  <a:pt x="64" y="64"/>
                </a:moveTo>
                <a:lnTo>
                  <a:pt x="64" y="64"/>
                </a:lnTo>
                <a:lnTo>
                  <a:pt x="66" y="62"/>
                </a:lnTo>
                <a:lnTo>
                  <a:pt x="68" y="60"/>
                </a:lnTo>
                <a:lnTo>
                  <a:pt x="68" y="60"/>
                </a:lnTo>
                <a:lnTo>
                  <a:pt x="66" y="58"/>
                </a:lnTo>
                <a:lnTo>
                  <a:pt x="64" y="58"/>
                </a:lnTo>
                <a:lnTo>
                  <a:pt x="62" y="62"/>
                </a:lnTo>
                <a:lnTo>
                  <a:pt x="64" y="64"/>
                </a:lnTo>
                <a:lnTo>
                  <a:pt x="64" y="64"/>
                </a:lnTo>
                <a:close/>
                <a:moveTo>
                  <a:pt x="168" y="64"/>
                </a:moveTo>
                <a:lnTo>
                  <a:pt x="168" y="64"/>
                </a:lnTo>
                <a:lnTo>
                  <a:pt x="170" y="66"/>
                </a:lnTo>
                <a:lnTo>
                  <a:pt x="174" y="64"/>
                </a:lnTo>
                <a:lnTo>
                  <a:pt x="174" y="64"/>
                </a:lnTo>
                <a:lnTo>
                  <a:pt x="174" y="62"/>
                </a:lnTo>
                <a:lnTo>
                  <a:pt x="172" y="60"/>
                </a:lnTo>
                <a:lnTo>
                  <a:pt x="172" y="60"/>
                </a:lnTo>
                <a:lnTo>
                  <a:pt x="170" y="60"/>
                </a:lnTo>
                <a:lnTo>
                  <a:pt x="168" y="64"/>
                </a:lnTo>
                <a:lnTo>
                  <a:pt x="168" y="64"/>
                </a:lnTo>
                <a:close/>
                <a:moveTo>
                  <a:pt x="152" y="64"/>
                </a:moveTo>
                <a:lnTo>
                  <a:pt x="152" y="64"/>
                </a:lnTo>
                <a:lnTo>
                  <a:pt x="154" y="66"/>
                </a:lnTo>
                <a:lnTo>
                  <a:pt x="156" y="68"/>
                </a:lnTo>
                <a:lnTo>
                  <a:pt x="158" y="74"/>
                </a:lnTo>
                <a:lnTo>
                  <a:pt x="158" y="74"/>
                </a:lnTo>
                <a:lnTo>
                  <a:pt x="160" y="72"/>
                </a:lnTo>
                <a:lnTo>
                  <a:pt x="160" y="68"/>
                </a:lnTo>
                <a:lnTo>
                  <a:pt x="158" y="62"/>
                </a:lnTo>
                <a:lnTo>
                  <a:pt x="158" y="62"/>
                </a:lnTo>
                <a:lnTo>
                  <a:pt x="154" y="62"/>
                </a:lnTo>
                <a:lnTo>
                  <a:pt x="152" y="64"/>
                </a:lnTo>
                <a:lnTo>
                  <a:pt x="152" y="64"/>
                </a:lnTo>
                <a:lnTo>
                  <a:pt x="152" y="64"/>
                </a:lnTo>
                <a:close/>
                <a:moveTo>
                  <a:pt x="104" y="72"/>
                </a:moveTo>
                <a:lnTo>
                  <a:pt x="104" y="72"/>
                </a:lnTo>
                <a:lnTo>
                  <a:pt x="108" y="72"/>
                </a:lnTo>
                <a:lnTo>
                  <a:pt x="108" y="70"/>
                </a:lnTo>
                <a:lnTo>
                  <a:pt x="108" y="66"/>
                </a:lnTo>
                <a:lnTo>
                  <a:pt x="108" y="66"/>
                </a:lnTo>
                <a:lnTo>
                  <a:pt x="106" y="66"/>
                </a:lnTo>
                <a:lnTo>
                  <a:pt x="104" y="68"/>
                </a:lnTo>
                <a:lnTo>
                  <a:pt x="104" y="70"/>
                </a:lnTo>
                <a:lnTo>
                  <a:pt x="104" y="72"/>
                </a:lnTo>
                <a:lnTo>
                  <a:pt x="104" y="72"/>
                </a:lnTo>
                <a:close/>
                <a:moveTo>
                  <a:pt x="174" y="78"/>
                </a:moveTo>
                <a:lnTo>
                  <a:pt x="174" y="78"/>
                </a:lnTo>
                <a:lnTo>
                  <a:pt x="178" y="74"/>
                </a:lnTo>
                <a:lnTo>
                  <a:pt x="180" y="72"/>
                </a:lnTo>
                <a:lnTo>
                  <a:pt x="178" y="70"/>
                </a:lnTo>
                <a:lnTo>
                  <a:pt x="178" y="70"/>
                </a:lnTo>
                <a:lnTo>
                  <a:pt x="174" y="70"/>
                </a:lnTo>
                <a:lnTo>
                  <a:pt x="172" y="72"/>
                </a:lnTo>
                <a:lnTo>
                  <a:pt x="172" y="76"/>
                </a:lnTo>
                <a:lnTo>
                  <a:pt x="174" y="78"/>
                </a:lnTo>
                <a:lnTo>
                  <a:pt x="174" y="78"/>
                </a:lnTo>
                <a:close/>
                <a:moveTo>
                  <a:pt x="90" y="82"/>
                </a:moveTo>
                <a:lnTo>
                  <a:pt x="90" y="82"/>
                </a:lnTo>
                <a:lnTo>
                  <a:pt x="94" y="82"/>
                </a:lnTo>
                <a:lnTo>
                  <a:pt x="94" y="82"/>
                </a:lnTo>
                <a:lnTo>
                  <a:pt x="96" y="78"/>
                </a:lnTo>
                <a:lnTo>
                  <a:pt x="96" y="76"/>
                </a:lnTo>
                <a:lnTo>
                  <a:pt x="94" y="76"/>
                </a:lnTo>
                <a:lnTo>
                  <a:pt x="94" y="76"/>
                </a:lnTo>
                <a:lnTo>
                  <a:pt x="92" y="78"/>
                </a:lnTo>
                <a:lnTo>
                  <a:pt x="90" y="80"/>
                </a:lnTo>
                <a:lnTo>
                  <a:pt x="90" y="82"/>
                </a:lnTo>
                <a:lnTo>
                  <a:pt x="90" y="82"/>
                </a:lnTo>
                <a:close/>
                <a:moveTo>
                  <a:pt x="34" y="84"/>
                </a:moveTo>
                <a:lnTo>
                  <a:pt x="34" y="84"/>
                </a:lnTo>
                <a:lnTo>
                  <a:pt x="34" y="88"/>
                </a:lnTo>
                <a:lnTo>
                  <a:pt x="34" y="88"/>
                </a:lnTo>
                <a:lnTo>
                  <a:pt x="36" y="90"/>
                </a:lnTo>
                <a:lnTo>
                  <a:pt x="40" y="90"/>
                </a:lnTo>
                <a:lnTo>
                  <a:pt x="40" y="90"/>
                </a:lnTo>
                <a:lnTo>
                  <a:pt x="40" y="86"/>
                </a:lnTo>
                <a:lnTo>
                  <a:pt x="40" y="84"/>
                </a:lnTo>
                <a:lnTo>
                  <a:pt x="40" y="84"/>
                </a:lnTo>
                <a:lnTo>
                  <a:pt x="36" y="84"/>
                </a:lnTo>
                <a:lnTo>
                  <a:pt x="34" y="84"/>
                </a:lnTo>
                <a:lnTo>
                  <a:pt x="34" y="84"/>
                </a:lnTo>
                <a:close/>
                <a:moveTo>
                  <a:pt x="120" y="96"/>
                </a:moveTo>
                <a:lnTo>
                  <a:pt x="120" y="96"/>
                </a:lnTo>
                <a:lnTo>
                  <a:pt x="120" y="92"/>
                </a:lnTo>
                <a:lnTo>
                  <a:pt x="118" y="90"/>
                </a:lnTo>
                <a:lnTo>
                  <a:pt x="114" y="86"/>
                </a:lnTo>
                <a:lnTo>
                  <a:pt x="114" y="86"/>
                </a:lnTo>
                <a:lnTo>
                  <a:pt x="112" y="90"/>
                </a:lnTo>
                <a:lnTo>
                  <a:pt x="114" y="92"/>
                </a:lnTo>
                <a:lnTo>
                  <a:pt x="116" y="96"/>
                </a:lnTo>
                <a:lnTo>
                  <a:pt x="120" y="96"/>
                </a:lnTo>
                <a:lnTo>
                  <a:pt x="120" y="96"/>
                </a:lnTo>
                <a:close/>
                <a:moveTo>
                  <a:pt x="152" y="94"/>
                </a:moveTo>
                <a:lnTo>
                  <a:pt x="152" y="94"/>
                </a:lnTo>
                <a:lnTo>
                  <a:pt x="154" y="94"/>
                </a:lnTo>
                <a:lnTo>
                  <a:pt x="156" y="92"/>
                </a:lnTo>
                <a:lnTo>
                  <a:pt x="156" y="92"/>
                </a:lnTo>
                <a:lnTo>
                  <a:pt x="154" y="92"/>
                </a:lnTo>
                <a:lnTo>
                  <a:pt x="152" y="90"/>
                </a:lnTo>
                <a:lnTo>
                  <a:pt x="152" y="90"/>
                </a:lnTo>
                <a:lnTo>
                  <a:pt x="152" y="94"/>
                </a:lnTo>
                <a:lnTo>
                  <a:pt x="152" y="94"/>
                </a:lnTo>
                <a:close/>
                <a:moveTo>
                  <a:pt x="156" y="104"/>
                </a:moveTo>
                <a:lnTo>
                  <a:pt x="156" y="104"/>
                </a:lnTo>
                <a:lnTo>
                  <a:pt x="162" y="104"/>
                </a:lnTo>
                <a:lnTo>
                  <a:pt x="162" y="104"/>
                </a:lnTo>
                <a:lnTo>
                  <a:pt x="162" y="100"/>
                </a:lnTo>
                <a:lnTo>
                  <a:pt x="164" y="98"/>
                </a:lnTo>
                <a:lnTo>
                  <a:pt x="166" y="98"/>
                </a:lnTo>
                <a:lnTo>
                  <a:pt x="166" y="94"/>
                </a:lnTo>
                <a:lnTo>
                  <a:pt x="166" y="94"/>
                </a:lnTo>
                <a:lnTo>
                  <a:pt x="164" y="94"/>
                </a:lnTo>
                <a:lnTo>
                  <a:pt x="160" y="94"/>
                </a:lnTo>
                <a:lnTo>
                  <a:pt x="160" y="94"/>
                </a:lnTo>
                <a:lnTo>
                  <a:pt x="158" y="98"/>
                </a:lnTo>
                <a:lnTo>
                  <a:pt x="156" y="100"/>
                </a:lnTo>
                <a:lnTo>
                  <a:pt x="156" y="100"/>
                </a:lnTo>
                <a:lnTo>
                  <a:pt x="154" y="98"/>
                </a:lnTo>
                <a:lnTo>
                  <a:pt x="152" y="98"/>
                </a:lnTo>
                <a:lnTo>
                  <a:pt x="150" y="100"/>
                </a:lnTo>
                <a:lnTo>
                  <a:pt x="150" y="100"/>
                </a:lnTo>
                <a:lnTo>
                  <a:pt x="156" y="100"/>
                </a:lnTo>
                <a:lnTo>
                  <a:pt x="156" y="102"/>
                </a:lnTo>
                <a:lnTo>
                  <a:pt x="156" y="104"/>
                </a:lnTo>
                <a:lnTo>
                  <a:pt x="156" y="104"/>
                </a:lnTo>
                <a:close/>
                <a:moveTo>
                  <a:pt x="164" y="108"/>
                </a:moveTo>
                <a:lnTo>
                  <a:pt x="164" y="108"/>
                </a:lnTo>
                <a:lnTo>
                  <a:pt x="168" y="108"/>
                </a:lnTo>
                <a:lnTo>
                  <a:pt x="168" y="108"/>
                </a:lnTo>
                <a:lnTo>
                  <a:pt x="168" y="106"/>
                </a:lnTo>
                <a:lnTo>
                  <a:pt x="164" y="104"/>
                </a:lnTo>
                <a:lnTo>
                  <a:pt x="164" y="104"/>
                </a:lnTo>
                <a:lnTo>
                  <a:pt x="164" y="106"/>
                </a:lnTo>
                <a:lnTo>
                  <a:pt x="164" y="108"/>
                </a:lnTo>
                <a:lnTo>
                  <a:pt x="164" y="108"/>
                </a:lnTo>
                <a:close/>
                <a:moveTo>
                  <a:pt x="80" y="114"/>
                </a:moveTo>
                <a:lnTo>
                  <a:pt x="80" y="114"/>
                </a:lnTo>
                <a:lnTo>
                  <a:pt x="82" y="114"/>
                </a:lnTo>
                <a:lnTo>
                  <a:pt x="84" y="112"/>
                </a:lnTo>
                <a:lnTo>
                  <a:pt x="84" y="112"/>
                </a:lnTo>
                <a:lnTo>
                  <a:pt x="82" y="108"/>
                </a:lnTo>
                <a:lnTo>
                  <a:pt x="78" y="108"/>
                </a:lnTo>
                <a:lnTo>
                  <a:pt x="78" y="108"/>
                </a:lnTo>
                <a:lnTo>
                  <a:pt x="78" y="110"/>
                </a:lnTo>
                <a:lnTo>
                  <a:pt x="80" y="114"/>
                </a:lnTo>
                <a:lnTo>
                  <a:pt x="80" y="114"/>
                </a:lnTo>
                <a:close/>
                <a:moveTo>
                  <a:pt x="50" y="112"/>
                </a:moveTo>
                <a:lnTo>
                  <a:pt x="50" y="112"/>
                </a:lnTo>
                <a:lnTo>
                  <a:pt x="48" y="110"/>
                </a:lnTo>
                <a:lnTo>
                  <a:pt x="44" y="110"/>
                </a:lnTo>
                <a:lnTo>
                  <a:pt x="38" y="110"/>
                </a:lnTo>
                <a:lnTo>
                  <a:pt x="38" y="110"/>
                </a:lnTo>
                <a:lnTo>
                  <a:pt x="40" y="112"/>
                </a:lnTo>
                <a:lnTo>
                  <a:pt x="44" y="114"/>
                </a:lnTo>
                <a:lnTo>
                  <a:pt x="48" y="116"/>
                </a:lnTo>
                <a:lnTo>
                  <a:pt x="50" y="112"/>
                </a:lnTo>
                <a:lnTo>
                  <a:pt x="50" y="112"/>
                </a:lnTo>
                <a:close/>
                <a:moveTo>
                  <a:pt x="108" y="120"/>
                </a:moveTo>
                <a:lnTo>
                  <a:pt x="108" y="120"/>
                </a:lnTo>
                <a:lnTo>
                  <a:pt x="110" y="120"/>
                </a:lnTo>
                <a:lnTo>
                  <a:pt x="112" y="122"/>
                </a:lnTo>
                <a:lnTo>
                  <a:pt x="112" y="124"/>
                </a:lnTo>
                <a:lnTo>
                  <a:pt x="116" y="124"/>
                </a:lnTo>
                <a:lnTo>
                  <a:pt x="116" y="124"/>
                </a:lnTo>
                <a:lnTo>
                  <a:pt x="114" y="118"/>
                </a:lnTo>
                <a:lnTo>
                  <a:pt x="114" y="112"/>
                </a:lnTo>
                <a:lnTo>
                  <a:pt x="114" y="112"/>
                </a:lnTo>
                <a:lnTo>
                  <a:pt x="112" y="112"/>
                </a:lnTo>
                <a:lnTo>
                  <a:pt x="110" y="112"/>
                </a:lnTo>
                <a:lnTo>
                  <a:pt x="108" y="116"/>
                </a:lnTo>
                <a:lnTo>
                  <a:pt x="108" y="120"/>
                </a:lnTo>
                <a:lnTo>
                  <a:pt x="108" y="120"/>
                </a:lnTo>
                <a:close/>
                <a:moveTo>
                  <a:pt x="58" y="120"/>
                </a:moveTo>
                <a:lnTo>
                  <a:pt x="58" y="120"/>
                </a:lnTo>
                <a:lnTo>
                  <a:pt x="60" y="120"/>
                </a:lnTo>
                <a:lnTo>
                  <a:pt x="62" y="116"/>
                </a:lnTo>
                <a:lnTo>
                  <a:pt x="60" y="114"/>
                </a:lnTo>
                <a:lnTo>
                  <a:pt x="58" y="112"/>
                </a:lnTo>
                <a:lnTo>
                  <a:pt x="58" y="112"/>
                </a:lnTo>
                <a:lnTo>
                  <a:pt x="58" y="116"/>
                </a:lnTo>
                <a:lnTo>
                  <a:pt x="58" y="120"/>
                </a:lnTo>
                <a:lnTo>
                  <a:pt x="58" y="120"/>
                </a:lnTo>
                <a:close/>
                <a:moveTo>
                  <a:pt x="66" y="118"/>
                </a:moveTo>
                <a:lnTo>
                  <a:pt x="66" y="118"/>
                </a:lnTo>
                <a:lnTo>
                  <a:pt x="72" y="118"/>
                </a:lnTo>
                <a:lnTo>
                  <a:pt x="74" y="116"/>
                </a:lnTo>
                <a:lnTo>
                  <a:pt x="74" y="116"/>
                </a:lnTo>
                <a:lnTo>
                  <a:pt x="70" y="114"/>
                </a:lnTo>
                <a:lnTo>
                  <a:pt x="66" y="114"/>
                </a:lnTo>
                <a:lnTo>
                  <a:pt x="66" y="114"/>
                </a:lnTo>
                <a:lnTo>
                  <a:pt x="66" y="118"/>
                </a:lnTo>
                <a:lnTo>
                  <a:pt x="66" y="118"/>
                </a:lnTo>
                <a:close/>
                <a:moveTo>
                  <a:pt x="154" y="124"/>
                </a:moveTo>
                <a:lnTo>
                  <a:pt x="154" y="124"/>
                </a:lnTo>
                <a:lnTo>
                  <a:pt x="154" y="122"/>
                </a:lnTo>
                <a:lnTo>
                  <a:pt x="152" y="124"/>
                </a:lnTo>
                <a:lnTo>
                  <a:pt x="152" y="124"/>
                </a:lnTo>
                <a:lnTo>
                  <a:pt x="150" y="128"/>
                </a:lnTo>
                <a:lnTo>
                  <a:pt x="150" y="128"/>
                </a:lnTo>
                <a:lnTo>
                  <a:pt x="152" y="128"/>
                </a:lnTo>
                <a:lnTo>
                  <a:pt x="154" y="128"/>
                </a:lnTo>
                <a:lnTo>
                  <a:pt x="156" y="126"/>
                </a:lnTo>
                <a:lnTo>
                  <a:pt x="156" y="128"/>
                </a:lnTo>
                <a:lnTo>
                  <a:pt x="156" y="128"/>
                </a:lnTo>
                <a:lnTo>
                  <a:pt x="154" y="130"/>
                </a:lnTo>
                <a:lnTo>
                  <a:pt x="154" y="132"/>
                </a:lnTo>
                <a:lnTo>
                  <a:pt x="154" y="132"/>
                </a:lnTo>
                <a:lnTo>
                  <a:pt x="158" y="132"/>
                </a:lnTo>
                <a:lnTo>
                  <a:pt x="158" y="132"/>
                </a:lnTo>
                <a:lnTo>
                  <a:pt x="158" y="128"/>
                </a:lnTo>
                <a:lnTo>
                  <a:pt x="158" y="128"/>
                </a:lnTo>
                <a:lnTo>
                  <a:pt x="160" y="126"/>
                </a:lnTo>
                <a:lnTo>
                  <a:pt x="162" y="124"/>
                </a:lnTo>
                <a:lnTo>
                  <a:pt x="164" y="120"/>
                </a:lnTo>
                <a:lnTo>
                  <a:pt x="164" y="120"/>
                </a:lnTo>
                <a:lnTo>
                  <a:pt x="158" y="120"/>
                </a:lnTo>
                <a:lnTo>
                  <a:pt x="154" y="124"/>
                </a:lnTo>
                <a:lnTo>
                  <a:pt x="154" y="124"/>
                </a:lnTo>
                <a:close/>
                <a:moveTo>
                  <a:pt x="134" y="122"/>
                </a:moveTo>
                <a:lnTo>
                  <a:pt x="134" y="122"/>
                </a:lnTo>
                <a:lnTo>
                  <a:pt x="134" y="124"/>
                </a:lnTo>
                <a:lnTo>
                  <a:pt x="136" y="128"/>
                </a:lnTo>
                <a:lnTo>
                  <a:pt x="136" y="128"/>
                </a:lnTo>
                <a:lnTo>
                  <a:pt x="142" y="128"/>
                </a:lnTo>
                <a:lnTo>
                  <a:pt x="144" y="126"/>
                </a:lnTo>
                <a:lnTo>
                  <a:pt x="146" y="122"/>
                </a:lnTo>
                <a:lnTo>
                  <a:pt x="146" y="122"/>
                </a:lnTo>
                <a:lnTo>
                  <a:pt x="140" y="122"/>
                </a:lnTo>
                <a:lnTo>
                  <a:pt x="134" y="122"/>
                </a:lnTo>
                <a:lnTo>
                  <a:pt x="134" y="122"/>
                </a:lnTo>
                <a:close/>
                <a:moveTo>
                  <a:pt x="72" y="130"/>
                </a:moveTo>
                <a:lnTo>
                  <a:pt x="72" y="130"/>
                </a:lnTo>
                <a:lnTo>
                  <a:pt x="72" y="132"/>
                </a:lnTo>
                <a:lnTo>
                  <a:pt x="74" y="132"/>
                </a:lnTo>
                <a:lnTo>
                  <a:pt x="78" y="132"/>
                </a:lnTo>
                <a:lnTo>
                  <a:pt x="78" y="132"/>
                </a:lnTo>
                <a:lnTo>
                  <a:pt x="76" y="130"/>
                </a:lnTo>
                <a:lnTo>
                  <a:pt x="76" y="130"/>
                </a:lnTo>
                <a:lnTo>
                  <a:pt x="72" y="130"/>
                </a:lnTo>
                <a:lnTo>
                  <a:pt x="72" y="130"/>
                </a:lnTo>
                <a:close/>
                <a:moveTo>
                  <a:pt x="52" y="134"/>
                </a:moveTo>
                <a:lnTo>
                  <a:pt x="52" y="134"/>
                </a:lnTo>
                <a:lnTo>
                  <a:pt x="54" y="136"/>
                </a:lnTo>
                <a:lnTo>
                  <a:pt x="56" y="136"/>
                </a:lnTo>
                <a:lnTo>
                  <a:pt x="58" y="136"/>
                </a:lnTo>
                <a:lnTo>
                  <a:pt x="60" y="132"/>
                </a:lnTo>
                <a:lnTo>
                  <a:pt x="60" y="132"/>
                </a:lnTo>
                <a:lnTo>
                  <a:pt x="56" y="132"/>
                </a:lnTo>
                <a:lnTo>
                  <a:pt x="52" y="134"/>
                </a:lnTo>
                <a:lnTo>
                  <a:pt x="52" y="134"/>
                </a:lnTo>
                <a:close/>
                <a:moveTo>
                  <a:pt x="162" y="138"/>
                </a:moveTo>
                <a:lnTo>
                  <a:pt x="162" y="138"/>
                </a:lnTo>
                <a:lnTo>
                  <a:pt x="162" y="142"/>
                </a:lnTo>
                <a:lnTo>
                  <a:pt x="162" y="142"/>
                </a:lnTo>
                <a:lnTo>
                  <a:pt x="166" y="142"/>
                </a:lnTo>
                <a:lnTo>
                  <a:pt x="166" y="138"/>
                </a:lnTo>
                <a:lnTo>
                  <a:pt x="166" y="138"/>
                </a:lnTo>
                <a:lnTo>
                  <a:pt x="162" y="138"/>
                </a:lnTo>
                <a:lnTo>
                  <a:pt x="162" y="138"/>
                </a:lnTo>
                <a:close/>
                <a:moveTo>
                  <a:pt x="28" y="142"/>
                </a:moveTo>
                <a:lnTo>
                  <a:pt x="28" y="142"/>
                </a:lnTo>
                <a:lnTo>
                  <a:pt x="30" y="144"/>
                </a:lnTo>
                <a:lnTo>
                  <a:pt x="32" y="144"/>
                </a:lnTo>
                <a:lnTo>
                  <a:pt x="38" y="142"/>
                </a:lnTo>
                <a:lnTo>
                  <a:pt x="38" y="142"/>
                </a:lnTo>
                <a:lnTo>
                  <a:pt x="36" y="140"/>
                </a:lnTo>
                <a:lnTo>
                  <a:pt x="32" y="140"/>
                </a:lnTo>
                <a:lnTo>
                  <a:pt x="30" y="140"/>
                </a:lnTo>
                <a:lnTo>
                  <a:pt x="28" y="142"/>
                </a:lnTo>
                <a:lnTo>
                  <a:pt x="28" y="142"/>
                </a:lnTo>
                <a:close/>
                <a:moveTo>
                  <a:pt x="126" y="146"/>
                </a:moveTo>
                <a:lnTo>
                  <a:pt x="126" y="146"/>
                </a:lnTo>
                <a:lnTo>
                  <a:pt x="126" y="146"/>
                </a:lnTo>
                <a:lnTo>
                  <a:pt x="124" y="144"/>
                </a:lnTo>
                <a:lnTo>
                  <a:pt x="120" y="144"/>
                </a:lnTo>
                <a:lnTo>
                  <a:pt x="120" y="144"/>
                </a:lnTo>
                <a:lnTo>
                  <a:pt x="120" y="148"/>
                </a:lnTo>
                <a:lnTo>
                  <a:pt x="122" y="150"/>
                </a:lnTo>
                <a:lnTo>
                  <a:pt x="124" y="148"/>
                </a:lnTo>
                <a:lnTo>
                  <a:pt x="126" y="146"/>
                </a:lnTo>
                <a:lnTo>
                  <a:pt x="126" y="146"/>
                </a:lnTo>
                <a:close/>
                <a:moveTo>
                  <a:pt x="130" y="152"/>
                </a:moveTo>
                <a:lnTo>
                  <a:pt x="130" y="152"/>
                </a:lnTo>
                <a:lnTo>
                  <a:pt x="132" y="152"/>
                </a:lnTo>
                <a:lnTo>
                  <a:pt x="132" y="152"/>
                </a:lnTo>
                <a:lnTo>
                  <a:pt x="132" y="152"/>
                </a:lnTo>
                <a:lnTo>
                  <a:pt x="136" y="152"/>
                </a:lnTo>
                <a:lnTo>
                  <a:pt x="136" y="148"/>
                </a:lnTo>
                <a:lnTo>
                  <a:pt x="136" y="148"/>
                </a:lnTo>
                <a:lnTo>
                  <a:pt x="134" y="146"/>
                </a:lnTo>
                <a:lnTo>
                  <a:pt x="132" y="148"/>
                </a:lnTo>
                <a:lnTo>
                  <a:pt x="132" y="148"/>
                </a:lnTo>
                <a:lnTo>
                  <a:pt x="130" y="152"/>
                </a:lnTo>
                <a:lnTo>
                  <a:pt x="130" y="152"/>
                </a:lnTo>
                <a:close/>
                <a:moveTo>
                  <a:pt x="72" y="152"/>
                </a:moveTo>
                <a:lnTo>
                  <a:pt x="72" y="152"/>
                </a:lnTo>
                <a:lnTo>
                  <a:pt x="76" y="154"/>
                </a:lnTo>
                <a:lnTo>
                  <a:pt x="78" y="152"/>
                </a:lnTo>
                <a:lnTo>
                  <a:pt x="86" y="150"/>
                </a:lnTo>
                <a:lnTo>
                  <a:pt x="86" y="150"/>
                </a:lnTo>
                <a:lnTo>
                  <a:pt x="86" y="150"/>
                </a:lnTo>
                <a:lnTo>
                  <a:pt x="84" y="148"/>
                </a:lnTo>
                <a:lnTo>
                  <a:pt x="80" y="148"/>
                </a:lnTo>
                <a:lnTo>
                  <a:pt x="74" y="150"/>
                </a:lnTo>
                <a:lnTo>
                  <a:pt x="72" y="152"/>
                </a:lnTo>
                <a:lnTo>
                  <a:pt x="72" y="152"/>
                </a:lnTo>
                <a:close/>
                <a:moveTo>
                  <a:pt x="142" y="160"/>
                </a:moveTo>
                <a:lnTo>
                  <a:pt x="142" y="160"/>
                </a:lnTo>
                <a:lnTo>
                  <a:pt x="146" y="162"/>
                </a:lnTo>
                <a:lnTo>
                  <a:pt x="150" y="162"/>
                </a:lnTo>
                <a:lnTo>
                  <a:pt x="152" y="160"/>
                </a:lnTo>
                <a:lnTo>
                  <a:pt x="152" y="160"/>
                </a:lnTo>
                <a:lnTo>
                  <a:pt x="150" y="156"/>
                </a:lnTo>
                <a:lnTo>
                  <a:pt x="148" y="154"/>
                </a:lnTo>
                <a:lnTo>
                  <a:pt x="144" y="156"/>
                </a:lnTo>
                <a:lnTo>
                  <a:pt x="142" y="160"/>
                </a:lnTo>
                <a:lnTo>
                  <a:pt x="142" y="160"/>
                </a:lnTo>
                <a:close/>
                <a:moveTo>
                  <a:pt x="190" y="156"/>
                </a:moveTo>
                <a:lnTo>
                  <a:pt x="190" y="156"/>
                </a:lnTo>
                <a:lnTo>
                  <a:pt x="186" y="156"/>
                </a:lnTo>
                <a:lnTo>
                  <a:pt x="186" y="156"/>
                </a:lnTo>
                <a:lnTo>
                  <a:pt x="186" y="158"/>
                </a:lnTo>
                <a:lnTo>
                  <a:pt x="188" y="158"/>
                </a:lnTo>
                <a:lnTo>
                  <a:pt x="190" y="158"/>
                </a:lnTo>
                <a:lnTo>
                  <a:pt x="190" y="156"/>
                </a:lnTo>
                <a:lnTo>
                  <a:pt x="190" y="156"/>
                </a:lnTo>
                <a:close/>
                <a:moveTo>
                  <a:pt x="166" y="168"/>
                </a:moveTo>
                <a:lnTo>
                  <a:pt x="166" y="168"/>
                </a:lnTo>
                <a:lnTo>
                  <a:pt x="164" y="158"/>
                </a:lnTo>
                <a:lnTo>
                  <a:pt x="164" y="158"/>
                </a:lnTo>
                <a:lnTo>
                  <a:pt x="160" y="158"/>
                </a:lnTo>
                <a:lnTo>
                  <a:pt x="160" y="158"/>
                </a:lnTo>
                <a:lnTo>
                  <a:pt x="160" y="166"/>
                </a:lnTo>
                <a:lnTo>
                  <a:pt x="162" y="168"/>
                </a:lnTo>
                <a:lnTo>
                  <a:pt x="166" y="168"/>
                </a:lnTo>
                <a:lnTo>
                  <a:pt x="166" y="168"/>
                </a:lnTo>
                <a:close/>
                <a:moveTo>
                  <a:pt x="180" y="164"/>
                </a:moveTo>
                <a:lnTo>
                  <a:pt x="180" y="164"/>
                </a:lnTo>
                <a:lnTo>
                  <a:pt x="180" y="162"/>
                </a:lnTo>
                <a:lnTo>
                  <a:pt x="178" y="162"/>
                </a:lnTo>
                <a:lnTo>
                  <a:pt x="174" y="162"/>
                </a:lnTo>
                <a:lnTo>
                  <a:pt x="174" y="162"/>
                </a:lnTo>
                <a:lnTo>
                  <a:pt x="174" y="164"/>
                </a:lnTo>
                <a:lnTo>
                  <a:pt x="176" y="166"/>
                </a:lnTo>
                <a:lnTo>
                  <a:pt x="178" y="166"/>
                </a:lnTo>
                <a:lnTo>
                  <a:pt x="180" y="164"/>
                </a:lnTo>
                <a:lnTo>
                  <a:pt x="180" y="164"/>
                </a:lnTo>
                <a:close/>
                <a:moveTo>
                  <a:pt x="78" y="166"/>
                </a:moveTo>
                <a:lnTo>
                  <a:pt x="78" y="166"/>
                </a:lnTo>
                <a:lnTo>
                  <a:pt x="78" y="164"/>
                </a:lnTo>
                <a:lnTo>
                  <a:pt x="74" y="164"/>
                </a:lnTo>
                <a:lnTo>
                  <a:pt x="74" y="164"/>
                </a:lnTo>
                <a:lnTo>
                  <a:pt x="74" y="166"/>
                </a:lnTo>
                <a:lnTo>
                  <a:pt x="76" y="166"/>
                </a:lnTo>
                <a:lnTo>
                  <a:pt x="78" y="166"/>
                </a:lnTo>
                <a:lnTo>
                  <a:pt x="78" y="166"/>
                </a:lnTo>
                <a:close/>
              </a:path>
            </a:pathLst>
          </a:custGeom>
          <a:solidFill>
            <a:srgbClr val="64963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grpSp>
        <p:nvGrpSpPr>
          <p:cNvPr id="2" name="Group 840"/>
          <p:cNvGrpSpPr/>
          <p:nvPr/>
        </p:nvGrpSpPr>
        <p:grpSpPr>
          <a:xfrm>
            <a:off x="3901440" y="2579090"/>
            <a:ext cx="425450" cy="774700"/>
            <a:chOff x="3079750" y="2057400"/>
            <a:chExt cx="717550" cy="1460500"/>
          </a:xfrm>
        </p:grpSpPr>
        <p:sp>
          <p:nvSpPr>
            <p:cNvPr id="34480" name="Freeform 688"/>
            <p:cNvSpPr>
              <a:spLocks/>
            </p:cNvSpPr>
            <p:nvPr/>
          </p:nvSpPr>
          <p:spPr bwMode="auto">
            <a:xfrm>
              <a:off x="3403600" y="2895600"/>
              <a:ext cx="12700" cy="9525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8" h="6">
                  <a:moveTo>
                    <a:pt x="8" y="4"/>
                  </a:moveTo>
                  <a:lnTo>
                    <a:pt x="8" y="4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ABDF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481" name="Freeform 689"/>
            <p:cNvSpPr>
              <a:spLocks/>
            </p:cNvSpPr>
            <p:nvPr/>
          </p:nvSpPr>
          <p:spPr bwMode="auto">
            <a:xfrm>
              <a:off x="3432175" y="2895600"/>
              <a:ext cx="9525" cy="63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BDF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482" name="Freeform 690"/>
            <p:cNvSpPr>
              <a:spLocks/>
            </p:cNvSpPr>
            <p:nvPr/>
          </p:nvSpPr>
          <p:spPr bwMode="auto">
            <a:xfrm>
              <a:off x="3429000" y="2905125"/>
              <a:ext cx="15875" cy="635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6" y="2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0" h="4">
                  <a:moveTo>
                    <a:pt x="0" y="4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BDF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483" name="Freeform 691"/>
            <p:cNvSpPr>
              <a:spLocks/>
            </p:cNvSpPr>
            <p:nvPr/>
          </p:nvSpPr>
          <p:spPr bwMode="auto">
            <a:xfrm>
              <a:off x="3371850" y="2917825"/>
              <a:ext cx="22225" cy="12700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8" y="0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12" y="6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14" h="8">
                  <a:moveTo>
                    <a:pt x="6" y="4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8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ABDF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484" name="Freeform 692"/>
            <p:cNvSpPr>
              <a:spLocks/>
            </p:cNvSpPr>
            <p:nvPr/>
          </p:nvSpPr>
          <p:spPr bwMode="auto">
            <a:xfrm>
              <a:off x="3400425" y="2914650"/>
              <a:ext cx="22225" cy="6350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14" y="2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0" y="4"/>
                </a:cxn>
                <a:cxn ang="0">
                  <a:pos x="12" y="4"/>
                </a:cxn>
                <a:cxn ang="0">
                  <a:pos x="14" y="2"/>
                </a:cxn>
                <a:cxn ang="0">
                  <a:pos x="14" y="2"/>
                </a:cxn>
              </a:cxnLst>
              <a:rect l="0" t="0" r="r" b="b"/>
              <a:pathLst>
                <a:path w="14" h="4">
                  <a:moveTo>
                    <a:pt x="14" y="2"/>
                  </a:moveTo>
                  <a:lnTo>
                    <a:pt x="14" y="2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ABDF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485" name="Freeform 693"/>
            <p:cNvSpPr>
              <a:spLocks/>
            </p:cNvSpPr>
            <p:nvPr/>
          </p:nvSpPr>
          <p:spPr bwMode="auto">
            <a:xfrm>
              <a:off x="3429000" y="2914650"/>
              <a:ext cx="15875" cy="635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0" h="4">
                  <a:moveTo>
                    <a:pt x="0" y="4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BDF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486" name="Freeform 694"/>
            <p:cNvSpPr>
              <a:spLocks/>
            </p:cNvSpPr>
            <p:nvPr/>
          </p:nvSpPr>
          <p:spPr bwMode="auto">
            <a:xfrm>
              <a:off x="3400425" y="2924175"/>
              <a:ext cx="15875" cy="635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4"/>
                </a:cxn>
                <a:cxn ang="0">
                  <a:pos x="6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8" y="2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10" h="4">
                  <a:moveTo>
                    <a:pt x="2" y="4"/>
                  </a:moveTo>
                  <a:lnTo>
                    <a:pt x="2" y="4"/>
                  </a:lnTo>
                  <a:lnTo>
                    <a:pt x="6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4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ABDF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487" name="Freeform 695"/>
            <p:cNvSpPr>
              <a:spLocks/>
            </p:cNvSpPr>
            <p:nvPr/>
          </p:nvSpPr>
          <p:spPr bwMode="auto">
            <a:xfrm>
              <a:off x="3422650" y="2924175"/>
              <a:ext cx="22225" cy="6350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4" y="2"/>
                </a:cxn>
                <a:cxn ang="0">
                  <a:pos x="14" y="2"/>
                </a:cxn>
              </a:cxnLst>
              <a:rect l="0" t="0" r="r" b="b"/>
              <a:pathLst>
                <a:path w="14" h="4">
                  <a:moveTo>
                    <a:pt x="14" y="2"/>
                  </a:moveTo>
                  <a:lnTo>
                    <a:pt x="14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ABDF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488" name="Freeform 696"/>
            <p:cNvSpPr>
              <a:spLocks/>
            </p:cNvSpPr>
            <p:nvPr/>
          </p:nvSpPr>
          <p:spPr bwMode="auto">
            <a:xfrm>
              <a:off x="3397250" y="2933700"/>
              <a:ext cx="15875" cy="635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10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4"/>
                  </a:lnTo>
                  <a:lnTo>
                    <a:pt x="8" y="4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BDF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489" name="Freeform 697"/>
            <p:cNvSpPr>
              <a:spLocks/>
            </p:cNvSpPr>
            <p:nvPr/>
          </p:nvSpPr>
          <p:spPr bwMode="auto">
            <a:xfrm>
              <a:off x="3422650" y="2930525"/>
              <a:ext cx="22225" cy="9525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2" y="2"/>
                </a:cxn>
                <a:cxn ang="0">
                  <a:pos x="1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14" h="6">
                  <a:moveTo>
                    <a:pt x="2" y="6"/>
                  </a:moveTo>
                  <a:lnTo>
                    <a:pt x="2" y="6"/>
                  </a:lnTo>
                  <a:lnTo>
                    <a:pt x="4" y="4"/>
                  </a:lnTo>
                  <a:lnTo>
                    <a:pt x="8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ABDF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490" name="Freeform 698"/>
            <p:cNvSpPr>
              <a:spLocks/>
            </p:cNvSpPr>
            <p:nvPr/>
          </p:nvSpPr>
          <p:spPr bwMode="auto">
            <a:xfrm>
              <a:off x="3400425" y="2940050"/>
              <a:ext cx="2222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10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4" y="4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DF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491" name="Freeform 699"/>
            <p:cNvSpPr>
              <a:spLocks/>
            </p:cNvSpPr>
            <p:nvPr/>
          </p:nvSpPr>
          <p:spPr bwMode="auto">
            <a:xfrm>
              <a:off x="3425825" y="2949575"/>
              <a:ext cx="19050" cy="317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2" y="2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2" h="2">
                  <a:moveTo>
                    <a:pt x="12" y="0"/>
                  </a:moveTo>
                  <a:lnTo>
                    <a:pt x="12" y="0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BDF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492" name="Freeform 700"/>
            <p:cNvSpPr>
              <a:spLocks/>
            </p:cNvSpPr>
            <p:nvPr/>
          </p:nvSpPr>
          <p:spPr bwMode="auto">
            <a:xfrm>
              <a:off x="3403600" y="2949575"/>
              <a:ext cx="19050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8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DF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493" name="Freeform 701"/>
            <p:cNvSpPr>
              <a:spLocks/>
            </p:cNvSpPr>
            <p:nvPr/>
          </p:nvSpPr>
          <p:spPr bwMode="auto">
            <a:xfrm>
              <a:off x="3429000" y="2955925"/>
              <a:ext cx="22225" cy="635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4" h="4">
                  <a:moveTo>
                    <a:pt x="0" y="4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BDF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494" name="Freeform 702"/>
            <p:cNvSpPr>
              <a:spLocks/>
            </p:cNvSpPr>
            <p:nvPr/>
          </p:nvSpPr>
          <p:spPr bwMode="auto">
            <a:xfrm>
              <a:off x="3400425" y="2955925"/>
              <a:ext cx="15875" cy="63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6" y="4"/>
                </a:cxn>
                <a:cxn ang="0">
                  <a:pos x="8" y="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6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ABDF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495" name="Freeform 703"/>
            <p:cNvSpPr>
              <a:spLocks/>
            </p:cNvSpPr>
            <p:nvPr/>
          </p:nvSpPr>
          <p:spPr bwMode="auto">
            <a:xfrm>
              <a:off x="3390900" y="2965450"/>
              <a:ext cx="31750" cy="635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0" y="4"/>
                </a:cxn>
                <a:cxn ang="0">
                  <a:pos x="16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8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20" h="4">
                  <a:moveTo>
                    <a:pt x="0" y="4"/>
                  </a:moveTo>
                  <a:lnTo>
                    <a:pt x="0" y="4"/>
                  </a:lnTo>
                  <a:lnTo>
                    <a:pt x="10" y="4"/>
                  </a:lnTo>
                  <a:lnTo>
                    <a:pt x="16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BDF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496" name="Freeform 704"/>
            <p:cNvSpPr>
              <a:spLocks/>
            </p:cNvSpPr>
            <p:nvPr/>
          </p:nvSpPr>
          <p:spPr bwMode="auto">
            <a:xfrm>
              <a:off x="3422650" y="2965450"/>
              <a:ext cx="22225" cy="635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4" h="4">
                  <a:moveTo>
                    <a:pt x="14" y="0"/>
                  </a:moveTo>
                  <a:lnTo>
                    <a:pt x="14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ABDF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503" name="Freeform 711"/>
            <p:cNvSpPr>
              <a:spLocks/>
            </p:cNvSpPr>
            <p:nvPr/>
          </p:nvSpPr>
          <p:spPr bwMode="auto">
            <a:xfrm>
              <a:off x="3400425" y="2905125"/>
              <a:ext cx="15875" cy="635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8" y="4"/>
                </a:cxn>
                <a:cxn ang="0">
                  <a:pos x="10" y="4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BDF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574" name="Freeform 782"/>
            <p:cNvSpPr>
              <a:spLocks/>
            </p:cNvSpPr>
            <p:nvPr/>
          </p:nvSpPr>
          <p:spPr bwMode="auto">
            <a:xfrm>
              <a:off x="3079750" y="2238375"/>
              <a:ext cx="717550" cy="1279525"/>
            </a:xfrm>
            <a:custGeom>
              <a:avLst/>
              <a:gdLst/>
              <a:ahLst/>
              <a:cxnLst>
                <a:cxn ang="0">
                  <a:pos x="252" y="56"/>
                </a:cxn>
                <a:cxn ang="0">
                  <a:pos x="242" y="70"/>
                </a:cxn>
                <a:cxn ang="0">
                  <a:pos x="232" y="100"/>
                </a:cxn>
                <a:cxn ang="0">
                  <a:pos x="218" y="188"/>
                </a:cxn>
                <a:cxn ang="0">
                  <a:pos x="216" y="300"/>
                </a:cxn>
                <a:cxn ang="0">
                  <a:pos x="196" y="426"/>
                </a:cxn>
                <a:cxn ang="0">
                  <a:pos x="200" y="438"/>
                </a:cxn>
                <a:cxn ang="0">
                  <a:pos x="180" y="532"/>
                </a:cxn>
                <a:cxn ang="0">
                  <a:pos x="166" y="572"/>
                </a:cxn>
                <a:cxn ang="0">
                  <a:pos x="154" y="608"/>
                </a:cxn>
                <a:cxn ang="0">
                  <a:pos x="152" y="638"/>
                </a:cxn>
                <a:cxn ang="0">
                  <a:pos x="124" y="650"/>
                </a:cxn>
                <a:cxn ang="0">
                  <a:pos x="102" y="686"/>
                </a:cxn>
                <a:cxn ang="0">
                  <a:pos x="82" y="742"/>
                </a:cxn>
                <a:cxn ang="0">
                  <a:pos x="48" y="748"/>
                </a:cxn>
                <a:cxn ang="0">
                  <a:pos x="20" y="744"/>
                </a:cxn>
                <a:cxn ang="0">
                  <a:pos x="0" y="754"/>
                </a:cxn>
                <a:cxn ang="0">
                  <a:pos x="48" y="784"/>
                </a:cxn>
                <a:cxn ang="0">
                  <a:pos x="98" y="790"/>
                </a:cxn>
                <a:cxn ang="0">
                  <a:pos x="104" y="794"/>
                </a:cxn>
                <a:cxn ang="0">
                  <a:pos x="126" y="804"/>
                </a:cxn>
                <a:cxn ang="0">
                  <a:pos x="148" y="782"/>
                </a:cxn>
                <a:cxn ang="0">
                  <a:pos x="152" y="764"/>
                </a:cxn>
                <a:cxn ang="0">
                  <a:pos x="174" y="736"/>
                </a:cxn>
                <a:cxn ang="0">
                  <a:pos x="176" y="714"/>
                </a:cxn>
                <a:cxn ang="0">
                  <a:pos x="236" y="644"/>
                </a:cxn>
                <a:cxn ang="0">
                  <a:pos x="284" y="544"/>
                </a:cxn>
                <a:cxn ang="0">
                  <a:pos x="344" y="684"/>
                </a:cxn>
                <a:cxn ang="0">
                  <a:pos x="354" y="712"/>
                </a:cxn>
                <a:cxn ang="0">
                  <a:pos x="368" y="720"/>
                </a:cxn>
                <a:cxn ang="0">
                  <a:pos x="348" y="758"/>
                </a:cxn>
                <a:cxn ang="0">
                  <a:pos x="334" y="768"/>
                </a:cxn>
                <a:cxn ang="0">
                  <a:pos x="296" y="782"/>
                </a:cxn>
                <a:cxn ang="0">
                  <a:pos x="300" y="790"/>
                </a:cxn>
                <a:cxn ang="0">
                  <a:pos x="352" y="794"/>
                </a:cxn>
                <a:cxn ang="0">
                  <a:pos x="376" y="790"/>
                </a:cxn>
                <a:cxn ang="0">
                  <a:pos x="400" y="792"/>
                </a:cxn>
                <a:cxn ang="0">
                  <a:pos x="446" y="792"/>
                </a:cxn>
                <a:cxn ang="0">
                  <a:pos x="452" y="754"/>
                </a:cxn>
                <a:cxn ang="0">
                  <a:pos x="426" y="630"/>
                </a:cxn>
                <a:cxn ang="0">
                  <a:pos x="388" y="518"/>
                </a:cxn>
                <a:cxn ang="0">
                  <a:pos x="376" y="472"/>
                </a:cxn>
                <a:cxn ang="0">
                  <a:pos x="374" y="440"/>
                </a:cxn>
                <a:cxn ang="0">
                  <a:pos x="382" y="354"/>
                </a:cxn>
                <a:cxn ang="0">
                  <a:pos x="384" y="258"/>
                </a:cxn>
                <a:cxn ang="0">
                  <a:pos x="366" y="82"/>
                </a:cxn>
                <a:cxn ang="0">
                  <a:pos x="334" y="30"/>
                </a:cxn>
                <a:cxn ang="0">
                  <a:pos x="318" y="6"/>
                </a:cxn>
              </a:cxnLst>
              <a:rect l="0" t="0" r="r" b="b"/>
              <a:pathLst>
                <a:path w="452" h="806">
                  <a:moveTo>
                    <a:pt x="312" y="0"/>
                  </a:moveTo>
                  <a:lnTo>
                    <a:pt x="254" y="40"/>
                  </a:lnTo>
                  <a:lnTo>
                    <a:pt x="250" y="50"/>
                  </a:lnTo>
                  <a:lnTo>
                    <a:pt x="252" y="56"/>
                  </a:lnTo>
                  <a:lnTo>
                    <a:pt x="252" y="56"/>
                  </a:lnTo>
                  <a:lnTo>
                    <a:pt x="246" y="62"/>
                  </a:lnTo>
                  <a:lnTo>
                    <a:pt x="244" y="66"/>
                  </a:lnTo>
                  <a:lnTo>
                    <a:pt x="242" y="70"/>
                  </a:lnTo>
                  <a:lnTo>
                    <a:pt x="242" y="70"/>
                  </a:lnTo>
                  <a:lnTo>
                    <a:pt x="242" y="76"/>
                  </a:lnTo>
                  <a:lnTo>
                    <a:pt x="232" y="100"/>
                  </a:lnTo>
                  <a:lnTo>
                    <a:pt x="232" y="100"/>
                  </a:lnTo>
                  <a:lnTo>
                    <a:pt x="222" y="134"/>
                  </a:lnTo>
                  <a:lnTo>
                    <a:pt x="222" y="134"/>
                  </a:lnTo>
                  <a:lnTo>
                    <a:pt x="220" y="158"/>
                  </a:lnTo>
                  <a:lnTo>
                    <a:pt x="218" y="188"/>
                  </a:lnTo>
                  <a:lnTo>
                    <a:pt x="218" y="188"/>
                  </a:lnTo>
                  <a:lnTo>
                    <a:pt x="218" y="250"/>
                  </a:lnTo>
                  <a:lnTo>
                    <a:pt x="218" y="250"/>
                  </a:lnTo>
                  <a:lnTo>
                    <a:pt x="216" y="300"/>
                  </a:lnTo>
                  <a:lnTo>
                    <a:pt x="216" y="300"/>
                  </a:lnTo>
                  <a:lnTo>
                    <a:pt x="204" y="362"/>
                  </a:lnTo>
                  <a:lnTo>
                    <a:pt x="198" y="408"/>
                  </a:lnTo>
                  <a:lnTo>
                    <a:pt x="196" y="426"/>
                  </a:lnTo>
                  <a:lnTo>
                    <a:pt x="198" y="432"/>
                  </a:lnTo>
                  <a:lnTo>
                    <a:pt x="200" y="434"/>
                  </a:lnTo>
                  <a:lnTo>
                    <a:pt x="200" y="434"/>
                  </a:lnTo>
                  <a:lnTo>
                    <a:pt x="200" y="438"/>
                  </a:lnTo>
                  <a:lnTo>
                    <a:pt x="200" y="442"/>
                  </a:lnTo>
                  <a:lnTo>
                    <a:pt x="200" y="456"/>
                  </a:lnTo>
                  <a:lnTo>
                    <a:pt x="192" y="494"/>
                  </a:lnTo>
                  <a:lnTo>
                    <a:pt x="180" y="532"/>
                  </a:lnTo>
                  <a:lnTo>
                    <a:pt x="172" y="554"/>
                  </a:lnTo>
                  <a:lnTo>
                    <a:pt x="172" y="554"/>
                  </a:lnTo>
                  <a:lnTo>
                    <a:pt x="168" y="564"/>
                  </a:lnTo>
                  <a:lnTo>
                    <a:pt x="166" y="572"/>
                  </a:lnTo>
                  <a:lnTo>
                    <a:pt x="164" y="582"/>
                  </a:lnTo>
                  <a:lnTo>
                    <a:pt x="164" y="582"/>
                  </a:lnTo>
                  <a:lnTo>
                    <a:pt x="160" y="592"/>
                  </a:lnTo>
                  <a:lnTo>
                    <a:pt x="154" y="608"/>
                  </a:lnTo>
                  <a:lnTo>
                    <a:pt x="154" y="608"/>
                  </a:lnTo>
                  <a:lnTo>
                    <a:pt x="152" y="626"/>
                  </a:lnTo>
                  <a:lnTo>
                    <a:pt x="152" y="638"/>
                  </a:lnTo>
                  <a:lnTo>
                    <a:pt x="152" y="638"/>
                  </a:lnTo>
                  <a:lnTo>
                    <a:pt x="140" y="642"/>
                  </a:lnTo>
                  <a:lnTo>
                    <a:pt x="130" y="646"/>
                  </a:lnTo>
                  <a:lnTo>
                    <a:pt x="124" y="650"/>
                  </a:lnTo>
                  <a:lnTo>
                    <a:pt x="124" y="650"/>
                  </a:lnTo>
                  <a:lnTo>
                    <a:pt x="114" y="668"/>
                  </a:lnTo>
                  <a:lnTo>
                    <a:pt x="108" y="680"/>
                  </a:lnTo>
                  <a:lnTo>
                    <a:pt x="102" y="686"/>
                  </a:lnTo>
                  <a:lnTo>
                    <a:pt x="102" y="686"/>
                  </a:lnTo>
                  <a:lnTo>
                    <a:pt x="88" y="702"/>
                  </a:lnTo>
                  <a:lnTo>
                    <a:pt x="80" y="712"/>
                  </a:lnTo>
                  <a:lnTo>
                    <a:pt x="70" y="728"/>
                  </a:lnTo>
                  <a:lnTo>
                    <a:pt x="82" y="742"/>
                  </a:lnTo>
                  <a:lnTo>
                    <a:pt x="68" y="746"/>
                  </a:lnTo>
                  <a:lnTo>
                    <a:pt x="68" y="746"/>
                  </a:lnTo>
                  <a:lnTo>
                    <a:pt x="48" y="748"/>
                  </a:lnTo>
                  <a:lnTo>
                    <a:pt x="48" y="748"/>
                  </a:lnTo>
                  <a:lnTo>
                    <a:pt x="40" y="748"/>
                  </a:lnTo>
                  <a:lnTo>
                    <a:pt x="32" y="746"/>
                  </a:lnTo>
                  <a:lnTo>
                    <a:pt x="32" y="746"/>
                  </a:lnTo>
                  <a:lnTo>
                    <a:pt x="20" y="744"/>
                  </a:lnTo>
                  <a:lnTo>
                    <a:pt x="14" y="744"/>
                  </a:lnTo>
                  <a:lnTo>
                    <a:pt x="8" y="746"/>
                  </a:lnTo>
                  <a:lnTo>
                    <a:pt x="0" y="754"/>
                  </a:lnTo>
                  <a:lnTo>
                    <a:pt x="0" y="754"/>
                  </a:lnTo>
                  <a:lnTo>
                    <a:pt x="16" y="766"/>
                  </a:lnTo>
                  <a:lnTo>
                    <a:pt x="32" y="776"/>
                  </a:lnTo>
                  <a:lnTo>
                    <a:pt x="48" y="784"/>
                  </a:lnTo>
                  <a:lnTo>
                    <a:pt x="48" y="784"/>
                  </a:lnTo>
                  <a:lnTo>
                    <a:pt x="66" y="788"/>
                  </a:lnTo>
                  <a:lnTo>
                    <a:pt x="80" y="790"/>
                  </a:lnTo>
                  <a:lnTo>
                    <a:pt x="98" y="790"/>
                  </a:lnTo>
                  <a:lnTo>
                    <a:pt x="98" y="790"/>
                  </a:lnTo>
                  <a:lnTo>
                    <a:pt x="100" y="790"/>
                  </a:lnTo>
                  <a:lnTo>
                    <a:pt x="102" y="792"/>
                  </a:lnTo>
                  <a:lnTo>
                    <a:pt x="104" y="794"/>
                  </a:lnTo>
                  <a:lnTo>
                    <a:pt x="104" y="794"/>
                  </a:lnTo>
                  <a:lnTo>
                    <a:pt x="110" y="800"/>
                  </a:lnTo>
                  <a:lnTo>
                    <a:pt x="118" y="802"/>
                  </a:lnTo>
                  <a:lnTo>
                    <a:pt x="126" y="804"/>
                  </a:lnTo>
                  <a:lnTo>
                    <a:pt x="126" y="804"/>
                  </a:lnTo>
                  <a:lnTo>
                    <a:pt x="144" y="806"/>
                  </a:lnTo>
                  <a:lnTo>
                    <a:pt x="150" y="788"/>
                  </a:lnTo>
                  <a:lnTo>
                    <a:pt x="148" y="782"/>
                  </a:lnTo>
                  <a:lnTo>
                    <a:pt x="148" y="782"/>
                  </a:lnTo>
                  <a:lnTo>
                    <a:pt x="150" y="780"/>
                  </a:lnTo>
                  <a:lnTo>
                    <a:pt x="152" y="772"/>
                  </a:lnTo>
                  <a:lnTo>
                    <a:pt x="152" y="772"/>
                  </a:lnTo>
                  <a:lnTo>
                    <a:pt x="152" y="764"/>
                  </a:lnTo>
                  <a:lnTo>
                    <a:pt x="152" y="762"/>
                  </a:lnTo>
                  <a:lnTo>
                    <a:pt x="152" y="762"/>
                  </a:lnTo>
                  <a:lnTo>
                    <a:pt x="164" y="746"/>
                  </a:lnTo>
                  <a:lnTo>
                    <a:pt x="174" y="736"/>
                  </a:lnTo>
                  <a:lnTo>
                    <a:pt x="176" y="726"/>
                  </a:lnTo>
                  <a:lnTo>
                    <a:pt x="176" y="726"/>
                  </a:lnTo>
                  <a:lnTo>
                    <a:pt x="176" y="714"/>
                  </a:lnTo>
                  <a:lnTo>
                    <a:pt x="176" y="714"/>
                  </a:lnTo>
                  <a:lnTo>
                    <a:pt x="194" y="698"/>
                  </a:lnTo>
                  <a:lnTo>
                    <a:pt x="218" y="670"/>
                  </a:lnTo>
                  <a:lnTo>
                    <a:pt x="218" y="670"/>
                  </a:lnTo>
                  <a:lnTo>
                    <a:pt x="236" y="644"/>
                  </a:lnTo>
                  <a:lnTo>
                    <a:pt x="246" y="628"/>
                  </a:lnTo>
                  <a:lnTo>
                    <a:pt x="254" y="610"/>
                  </a:lnTo>
                  <a:lnTo>
                    <a:pt x="254" y="610"/>
                  </a:lnTo>
                  <a:lnTo>
                    <a:pt x="284" y="544"/>
                  </a:lnTo>
                  <a:lnTo>
                    <a:pt x="284" y="544"/>
                  </a:lnTo>
                  <a:lnTo>
                    <a:pt x="310" y="606"/>
                  </a:lnTo>
                  <a:lnTo>
                    <a:pt x="330" y="654"/>
                  </a:lnTo>
                  <a:lnTo>
                    <a:pt x="344" y="684"/>
                  </a:lnTo>
                  <a:lnTo>
                    <a:pt x="344" y="684"/>
                  </a:lnTo>
                  <a:lnTo>
                    <a:pt x="350" y="696"/>
                  </a:lnTo>
                  <a:lnTo>
                    <a:pt x="352" y="706"/>
                  </a:lnTo>
                  <a:lnTo>
                    <a:pt x="354" y="712"/>
                  </a:lnTo>
                  <a:lnTo>
                    <a:pt x="358" y="716"/>
                  </a:lnTo>
                  <a:lnTo>
                    <a:pt x="358" y="716"/>
                  </a:lnTo>
                  <a:lnTo>
                    <a:pt x="362" y="718"/>
                  </a:lnTo>
                  <a:lnTo>
                    <a:pt x="368" y="720"/>
                  </a:lnTo>
                  <a:lnTo>
                    <a:pt x="374" y="720"/>
                  </a:lnTo>
                  <a:lnTo>
                    <a:pt x="354" y="750"/>
                  </a:lnTo>
                  <a:lnTo>
                    <a:pt x="348" y="758"/>
                  </a:lnTo>
                  <a:lnTo>
                    <a:pt x="348" y="758"/>
                  </a:lnTo>
                  <a:lnTo>
                    <a:pt x="344" y="762"/>
                  </a:lnTo>
                  <a:lnTo>
                    <a:pt x="338" y="766"/>
                  </a:lnTo>
                  <a:lnTo>
                    <a:pt x="334" y="768"/>
                  </a:lnTo>
                  <a:lnTo>
                    <a:pt x="334" y="768"/>
                  </a:lnTo>
                  <a:lnTo>
                    <a:pt x="306" y="774"/>
                  </a:lnTo>
                  <a:lnTo>
                    <a:pt x="300" y="780"/>
                  </a:lnTo>
                  <a:lnTo>
                    <a:pt x="296" y="782"/>
                  </a:lnTo>
                  <a:lnTo>
                    <a:pt x="296" y="782"/>
                  </a:lnTo>
                  <a:lnTo>
                    <a:pt x="296" y="784"/>
                  </a:lnTo>
                  <a:lnTo>
                    <a:pt x="296" y="786"/>
                  </a:lnTo>
                  <a:lnTo>
                    <a:pt x="300" y="790"/>
                  </a:lnTo>
                  <a:lnTo>
                    <a:pt x="300" y="790"/>
                  </a:lnTo>
                  <a:lnTo>
                    <a:pt x="308" y="792"/>
                  </a:lnTo>
                  <a:lnTo>
                    <a:pt x="324" y="794"/>
                  </a:lnTo>
                  <a:lnTo>
                    <a:pt x="340" y="794"/>
                  </a:lnTo>
                  <a:lnTo>
                    <a:pt x="352" y="794"/>
                  </a:lnTo>
                  <a:lnTo>
                    <a:pt x="352" y="794"/>
                  </a:lnTo>
                  <a:lnTo>
                    <a:pt x="364" y="794"/>
                  </a:lnTo>
                  <a:lnTo>
                    <a:pt x="376" y="790"/>
                  </a:lnTo>
                  <a:lnTo>
                    <a:pt x="376" y="790"/>
                  </a:lnTo>
                  <a:lnTo>
                    <a:pt x="390" y="786"/>
                  </a:lnTo>
                  <a:lnTo>
                    <a:pt x="398" y="784"/>
                  </a:lnTo>
                  <a:lnTo>
                    <a:pt x="400" y="792"/>
                  </a:lnTo>
                  <a:lnTo>
                    <a:pt x="400" y="792"/>
                  </a:lnTo>
                  <a:lnTo>
                    <a:pt x="436" y="794"/>
                  </a:lnTo>
                  <a:lnTo>
                    <a:pt x="436" y="794"/>
                  </a:lnTo>
                  <a:lnTo>
                    <a:pt x="442" y="794"/>
                  </a:lnTo>
                  <a:lnTo>
                    <a:pt x="446" y="792"/>
                  </a:lnTo>
                  <a:lnTo>
                    <a:pt x="448" y="790"/>
                  </a:lnTo>
                  <a:lnTo>
                    <a:pt x="446" y="770"/>
                  </a:lnTo>
                  <a:lnTo>
                    <a:pt x="444" y="758"/>
                  </a:lnTo>
                  <a:lnTo>
                    <a:pt x="452" y="754"/>
                  </a:lnTo>
                  <a:lnTo>
                    <a:pt x="452" y="754"/>
                  </a:lnTo>
                  <a:lnTo>
                    <a:pt x="438" y="678"/>
                  </a:lnTo>
                  <a:lnTo>
                    <a:pt x="438" y="678"/>
                  </a:lnTo>
                  <a:lnTo>
                    <a:pt x="426" y="630"/>
                  </a:lnTo>
                  <a:lnTo>
                    <a:pt x="414" y="586"/>
                  </a:lnTo>
                  <a:lnTo>
                    <a:pt x="414" y="586"/>
                  </a:lnTo>
                  <a:lnTo>
                    <a:pt x="400" y="550"/>
                  </a:lnTo>
                  <a:lnTo>
                    <a:pt x="388" y="518"/>
                  </a:lnTo>
                  <a:lnTo>
                    <a:pt x="388" y="518"/>
                  </a:lnTo>
                  <a:lnTo>
                    <a:pt x="384" y="500"/>
                  </a:lnTo>
                  <a:lnTo>
                    <a:pt x="382" y="490"/>
                  </a:lnTo>
                  <a:lnTo>
                    <a:pt x="376" y="472"/>
                  </a:lnTo>
                  <a:lnTo>
                    <a:pt x="376" y="472"/>
                  </a:lnTo>
                  <a:lnTo>
                    <a:pt x="374" y="460"/>
                  </a:lnTo>
                  <a:lnTo>
                    <a:pt x="374" y="440"/>
                  </a:lnTo>
                  <a:lnTo>
                    <a:pt x="374" y="440"/>
                  </a:lnTo>
                  <a:lnTo>
                    <a:pt x="368" y="422"/>
                  </a:lnTo>
                  <a:lnTo>
                    <a:pt x="378" y="420"/>
                  </a:lnTo>
                  <a:lnTo>
                    <a:pt x="378" y="420"/>
                  </a:lnTo>
                  <a:lnTo>
                    <a:pt x="382" y="354"/>
                  </a:lnTo>
                  <a:lnTo>
                    <a:pt x="384" y="300"/>
                  </a:lnTo>
                  <a:lnTo>
                    <a:pt x="384" y="276"/>
                  </a:lnTo>
                  <a:lnTo>
                    <a:pt x="384" y="258"/>
                  </a:lnTo>
                  <a:lnTo>
                    <a:pt x="384" y="258"/>
                  </a:lnTo>
                  <a:lnTo>
                    <a:pt x="376" y="164"/>
                  </a:lnTo>
                  <a:lnTo>
                    <a:pt x="372" y="114"/>
                  </a:lnTo>
                  <a:lnTo>
                    <a:pt x="366" y="82"/>
                  </a:lnTo>
                  <a:lnTo>
                    <a:pt x="366" y="82"/>
                  </a:lnTo>
                  <a:lnTo>
                    <a:pt x="364" y="72"/>
                  </a:lnTo>
                  <a:lnTo>
                    <a:pt x="360" y="62"/>
                  </a:lnTo>
                  <a:lnTo>
                    <a:pt x="350" y="48"/>
                  </a:lnTo>
                  <a:lnTo>
                    <a:pt x="334" y="30"/>
                  </a:lnTo>
                  <a:lnTo>
                    <a:pt x="334" y="30"/>
                  </a:lnTo>
                  <a:lnTo>
                    <a:pt x="322" y="14"/>
                  </a:lnTo>
                  <a:lnTo>
                    <a:pt x="322" y="14"/>
                  </a:lnTo>
                  <a:lnTo>
                    <a:pt x="318" y="6"/>
                  </a:lnTo>
                  <a:lnTo>
                    <a:pt x="316" y="2"/>
                  </a:lnTo>
                  <a:lnTo>
                    <a:pt x="312" y="0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575" name="Freeform 783"/>
            <p:cNvSpPr>
              <a:spLocks/>
            </p:cNvSpPr>
            <p:nvPr/>
          </p:nvSpPr>
          <p:spPr bwMode="auto">
            <a:xfrm>
              <a:off x="3581400" y="2327275"/>
              <a:ext cx="206375" cy="53340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34" y="0"/>
                </a:cxn>
                <a:cxn ang="0">
                  <a:pos x="50" y="22"/>
                </a:cxn>
                <a:cxn ang="0">
                  <a:pos x="62" y="42"/>
                </a:cxn>
                <a:cxn ang="0">
                  <a:pos x="68" y="50"/>
                </a:cxn>
                <a:cxn ang="0">
                  <a:pos x="70" y="58"/>
                </a:cxn>
                <a:cxn ang="0">
                  <a:pos x="70" y="58"/>
                </a:cxn>
                <a:cxn ang="0">
                  <a:pos x="82" y="104"/>
                </a:cxn>
                <a:cxn ang="0">
                  <a:pos x="90" y="140"/>
                </a:cxn>
                <a:cxn ang="0">
                  <a:pos x="90" y="140"/>
                </a:cxn>
                <a:cxn ang="0">
                  <a:pos x="96" y="150"/>
                </a:cxn>
                <a:cxn ang="0">
                  <a:pos x="98" y="154"/>
                </a:cxn>
                <a:cxn ang="0">
                  <a:pos x="100" y="160"/>
                </a:cxn>
                <a:cxn ang="0">
                  <a:pos x="100" y="160"/>
                </a:cxn>
                <a:cxn ang="0">
                  <a:pos x="100" y="174"/>
                </a:cxn>
                <a:cxn ang="0">
                  <a:pos x="102" y="182"/>
                </a:cxn>
                <a:cxn ang="0">
                  <a:pos x="104" y="188"/>
                </a:cxn>
                <a:cxn ang="0">
                  <a:pos x="104" y="188"/>
                </a:cxn>
                <a:cxn ang="0">
                  <a:pos x="106" y="198"/>
                </a:cxn>
                <a:cxn ang="0">
                  <a:pos x="110" y="216"/>
                </a:cxn>
                <a:cxn ang="0">
                  <a:pos x="114" y="248"/>
                </a:cxn>
                <a:cxn ang="0">
                  <a:pos x="114" y="248"/>
                </a:cxn>
                <a:cxn ang="0">
                  <a:pos x="114" y="264"/>
                </a:cxn>
                <a:cxn ang="0">
                  <a:pos x="116" y="268"/>
                </a:cxn>
                <a:cxn ang="0">
                  <a:pos x="118" y="274"/>
                </a:cxn>
                <a:cxn ang="0">
                  <a:pos x="118" y="274"/>
                </a:cxn>
                <a:cxn ang="0">
                  <a:pos x="122" y="284"/>
                </a:cxn>
                <a:cxn ang="0">
                  <a:pos x="128" y="302"/>
                </a:cxn>
                <a:cxn ang="0">
                  <a:pos x="130" y="320"/>
                </a:cxn>
                <a:cxn ang="0">
                  <a:pos x="130" y="326"/>
                </a:cxn>
                <a:cxn ang="0">
                  <a:pos x="128" y="330"/>
                </a:cxn>
                <a:cxn ang="0">
                  <a:pos x="128" y="330"/>
                </a:cxn>
                <a:cxn ang="0">
                  <a:pos x="116" y="332"/>
                </a:cxn>
                <a:cxn ang="0">
                  <a:pos x="98" y="334"/>
                </a:cxn>
                <a:cxn ang="0">
                  <a:pos x="72" y="336"/>
                </a:cxn>
                <a:cxn ang="0">
                  <a:pos x="72" y="336"/>
                </a:cxn>
                <a:cxn ang="0">
                  <a:pos x="68" y="302"/>
                </a:cxn>
                <a:cxn ang="0">
                  <a:pos x="68" y="302"/>
                </a:cxn>
                <a:cxn ang="0">
                  <a:pos x="60" y="262"/>
                </a:cxn>
                <a:cxn ang="0">
                  <a:pos x="42" y="200"/>
                </a:cxn>
                <a:cxn ang="0">
                  <a:pos x="12" y="94"/>
                </a:cxn>
                <a:cxn ang="0">
                  <a:pos x="12" y="94"/>
                </a:cxn>
                <a:cxn ang="0">
                  <a:pos x="2" y="56"/>
                </a:cxn>
                <a:cxn ang="0">
                  <a:pos x="0" y="42"/>
                </a:cxn>
                <a:cxn ang="0">
                  <a:pos x="2" y="28"/>
                </a:cxn>
                <a:cxn ang="0">
                  <a:pos x="2" y="28"/>
                </a:cxn>
                <a:cxn ang="0">
                  <a:pos x="6" y="22"/>
                </a:cxn>
                <a:cxn ang="0">
                  <a:pos x="10" y="16"/>
                </a:cxn>
                <a:cxn ang="0">
                  <a:pos x="20" y="6"/>
                </a:cxn>
                <a:cxn ang="0">
                  <a:pos x="30" y="2"/>
                </a:cxn>
                <a:cxn ang="0">
                  <a:pos x="34" y="0"/>
                </a:cxn>
                <a:cxn ang="0">
                  <a:pos x="34" y="0"/>
                </a:cxn>
              </a:cxnLst>
              <a:rect l="0" t="0" r="r" b="b"/>
              <a:pathLst>
                <a:path w="130" h="336">
                  <a:moveTo>
                    <a:pt x="34" y="0"/>
                  </a:moveTo>
                  <a:lnTo>
                    <a:pt x="34" y="0"/>
                  </a:lnTo>
                  <a:lnTo>
                    <a:pt x="50" y="22"/>
                  </a:lnTo>
                  <a:lnTo>
                    <a:pt x="62" y="42"/>
                  </a:lnTo>
                  <a:lnTo>
                    <a:pt x="68" y="50"/>
                  </a:lnTo>
                  <a:lnTo>
                    <a:pt x="70" y="58"/>
                  </a:lnTo>
                  <a:lnTo>
                    <a:pt x="70" y="58"/>
                  </a:lnTo>
                  <a:lnTo>
                    <a:pt x="82" y="104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96" y="150"/>
                  </a:lnTo>
                  <a:lnTo>
                    <a:pt x="98" y="154"/>
                  </a:lnTo>
                  <a:lnTo>
                    <a:pt x="100" y="160"/>
                  </a:lnTo>
                  <a:lnTo>
                    <a:pt x="100" y="160"/>
                  </a:lnTo>
                  <a:lnTo>
                    <a:pt x="100" y="174"/>
                  </a:lnTo>
                  <a:lnTo>
                    <a:pt x="102" y="182"/>
                  </a:lnTo>
                  <a:lnTo>
                    <a:pt x="104" y="188"/>
                  </a:lnTo>
                  <a:lnTo>
                    <a:pt x="104" y="188"/>
                  </a:lnTo>
                  <a:lnTo>
                    <a:pt x="106" y="198"/>
                  </a:lnTo>
                  <a:lnTo>
                    <a:pt x="110" y="216"/>
                  </a:lnTo>
                  <a:lnTo>
                    <a:pt x="114" y="248"/>
                  </a:lnTo>
                  <a:lnTo>
                    <a:pt x="114" y="248"/>
                  </a:lnTo>
                  <a:lnTo>
                    <a:pt x="114" y="264"/>
                  </a:lnTo>
                  <a:lnTo>
                    <a:pt x="116" y="268"/>
                  </a:lnTo>
                  <a:lnTo>
                    <a:pt x="118" y="274"/>
                  </a:lnTo>
                  <a:lnTo>
                    <a:pt x="118" y="274"/>
                  </a:lnTo>
                  <a:lnTo>
                    <a:pt x="122" y="284"/>
                  </a:lnTo>
                  <a:lnTo>
                    <a:pt x="128" y="302"/>
                  </a:lnTo>
                  <a:lnTo>
                    <a:pt x="130" y="320"/>
                  </a:lnTo>
                  <a:lnTo>
                    <a:pt x="130" y="326"/>
                  </a:lnTo>
                  <a:lnTo>
                    <a:pt x="128" y="330"/>
                  </a:lnTo>
                  <a:lnTo>
                    <a:pt x="128" y="330"/>
                  </a:lnTo>
                  <a:lnTo>
                    <a:pt x="116" y="332"/>
                  </a:lnTo>
                  <a:lnTo>
                    <a:pt x="98" y="334"/>
                  </a:lnTo>
                  <a:lnTo>
                    <a:pt x="72" y="336"/>
                  </a:lnTo>
                  <a:lnTo>
                    <a:pt x="72" y="336"/>
                  </a:lnTo>
                  <a:lnTo>
                    <a:pt x="68" y="302"/>
                  </a:lnTo>
                  <a:lnTo>
                    <a:pt x="68" y="302"/>
                  </a:lnTo>
                  <a:lnTo>
                    <a:pt x="60" y="262"/>
                  </a:lnTo>
                  <a:lnTo>
                    <a:pt x="42" y="200"/>
                  </a:lnTo>
                  <a:lnTo>
                    <a:pt x="12" y="94"/>
                  </a:lnTo>
                  <a:lnTo>
                    <a:pt x="12" y="94"/>
                  </a:lnTo>
                  <a:lnTo>
                    <a:pt x="2" y="56"/>
                  </a:lnTo>
                  <a:lnTo>
                    <a:pt x="0" y="42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6" y="22"/>
                  </a:lnTo>
                  <a:lnTo>
                    <a:pt x="10" y="16"/>
                  </a:lnTo>
                  <a:lnTo>
                    <a:pt x="20" y="6"/>
                  </a:lnTo>
                  <a:lnTo>
                    <a:pt x="30" y="2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576" name="Freeform 784"/>
            <p:cNvSpPr>
              <a:spLocks/>
            </p:cNvSpPr>
            <p:nvPr/>
          </p:nvSpPr>
          <p:spPr bwMode="auto">
            <a:xfrm>
              <a:off x="3711575" y="2835275"/>
              <a:ext cx="73025" cy="104775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0" y="34"/>
                </a:cxn>
                <a:cxn ang="0">
                  <a:pos x="2" y="42"/>
                </a:cxn>
                <a:cxn ang="0">
                  <a:pos x="8" y="60"/>
                </a:cxn>
                <a:cxn ang="0">
                  <a:pos x="14" y="64"/>
                </a:cxn>
                <a:cxn ang="0">
                  <a:pos x="22" y="66"/>
                </a:cxn>
                <a:cxn ang="0">
                  <a:pos x="30" y="66"/>
                </a:cxn>
                <a:cxn ang="0">
                  <a:pos x="32" y="64"/>
                </a:cxn>
                <a:cxn ang="0">
                  <a:pos x="32" y="62"/>
                </a:cxn>
                <a:cxn ang="0">
                  <a:pos x="28" y="62"/>
                </a:cxn>
                <a:cxn ang="0">
                  <a:pos x="20" y="58"/>
                </a:cxn>
                <a:cxn ang="0">
                  <a:pos x="18" y="56"/>
                </a:cxn>
                <a:cxn ang="0">
                  <a:pos x="18" y="52"/>
                </a:cxn>
                <a:cxn ang="0">
                  <a:pos x="20" y="56"/>
                </a:cxn>
                <a:cxn ang="0">
                  <a:pos x="26" y="60"/>
                </a:cxn>
                <a:cxn ang="0">
                  <a:pos x="34" y="56"/>
                </a:cxn>
                <a:cxn ang="0">
                  <a:pos x="36" y="56"/>
                </a:cxn>
                <a:cxn ang="0">
                  <a:pos x="36" y="52"/>
                </a:cxn>
                <a:cxn ang="0">
                  <a:pos x="34" y="50"/>
                </a:cxn>
                <a:cxn ang="0">
                  <a:pos x="40" y="48"/>
                </a:cxn>
                <a:cxn ang="0">
                  <a:pos x="42" y="44"/>
                </a:cxn>
                <a:cxn ang="0">
                  <a:pos x="42" y="40"/>
                </a:cxn>
                <a:cxn ang="0">
                  <a:pos x="42" y="38"/>
                </a:cxn>
                <a:cxn ang="0">
                  <a:pos x="46" y="36"/>
                </a:cxn>
                <a:cxn ang="0">
                  <a:pos x="46" y="32"/>
                </a:cxn>
                <a:cxn ang="0">
                  <a:pos x="46" y="28"/>
                </a:cxn>
                <a:cxn ang="0">
                  <a:pos x="42" y="24"/>
                </a:cxn>
                <a:cxn ang="0">
                  <a:pos x="40" y="22"/>
                </a:cxn>
                <a:cxn ang="0">
                  <a:pos x="40" y="16"/>
                </a:cxn>
                <a:cxn ang="0">
                  <a:pos x="36" y="6"/>
                </a:cxn>
                <a:cxn ang="0">
                  <a:pos x="32" y="2"/>
                </a:cxn>
                <a:cxn ang="0">
                  <a:pos x="24" y="0"/>
                </a:cxn>
                <a:cxn ang="0">
                  <a:pos x="14" y="0"/>
                </a:cxn>
                <a:cxn ang="0">
                  <a:pos x="6" y="6"/>
                </a:cxn>
                <a:cxn ang="0">
                  <a:pos x="2" y="10"/>
                </a:cxn>
              </a:cxnLst>
              <a:rect l="0" t="0" r="r" b="b"/>
              <a:pathLst>
                <a:path w="46" h="66">
                  <a:moveTo>
                    <a:pt x="2" y="10"/>
                  </a:moveTo>
                  <a:lnTo>
                    <a:pt x="2" y="10"/>
                  </a:lnTo>
                  <a:lnTo>
                    <a:pt x="0" y="24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6" y="54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14" y="64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8" y="66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32" y="64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28" y="62"/>
                  </a:lnTo>
                  <a:lnTo>
                    <a:pt x="28" y="62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0" y="56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30" y="60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6" y="56"/>
                  </a:lnTo>
                  <a:lnTo>
                    <a:pt x="36" y="54"/>
                  </a:lnTo>
                  <a:lnTo>
                    <a:pt x="36" y="52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36" y="50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2" y="44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2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44" y="26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2" y="2"/>
                  </a:lnTo>
                  <a:lnTo>
                    <a:pt x="28" y="2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4"/>
                  </a:lnTo>
                  <a:lnTo>
                    <a:pt x="6" y="6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577" name="Freeform 785"/>
            <p:cNvSpPr>
              <a:spLocks/>
            </p:cNvSpPr>
            <p:nvPr/>
          </p:nvSpPr>
          <p:spPr bwMode="auto">
            <a:xfrm>
              <a:off x="3292475" y="2568575"/>
              <a:ext cx="200025" cy="276225"/>
            </a:xfrm>
            <a:custGeom>
              <a:avLst/>
              <a:gdLst/>
              <a:ahLst/>
              <a:cxnLst>
                <a:cxn ang="0">
                  <a:pos x="94" y="4"/>
                </a:cxn>
                <a:cxn ang="0">
                  <a:pos x="76" y="48"/>
                </a:cxn>
                <a:cxn ang="0">
                  <a:pos x="68" y="58"/>
                </a:cxn>
                <a:cxn ang="0">
                  <a:pos x="62" y="68"/>
                </a:cxn>
                <a:cxn ang="0">
                  <a:pos x="58" y="80"/>
                </a:cxn>
                <a:cxn ang="0">
                  <a:pos x="56" y="84"/>
                </a:cxn>
                <a:cxn ang="0">
                  <a:pos x="24" y="128"/>
                </a:cxn>
                <a:cxn ang="0">
                  <a:pos x="14" y="136"/>
                </a:cxn>
                <a:cxn ang="0">
                  <a:pos x="10" y="144"/>
                </a:cxn>
                <a:cxn ang="0">
                  <a:pos x="8" y="152"/>
                </a:cxn>
                <a:cxn ang="0">
                  <a:pos x="6" y="160"/>
                </a:cxn>
                <a:cxn ang="0">
                  <a:pos x="2" y="164"/>
                </a:cxn>
                <a:cxn ang="0">
                  <a:pos x="2" y="166"/>
                </a:cxn>
                <a:cxn ang="0">
                  <a:pos x="6" y="166"/>
                </a:cxn>
                <a:cxn ang="0">
                  <a:pos x="12" y="164"/>
                </a:cxn>
                <a:cxn ang="0">
                  <a:pos x="16" y="166"/>
                </a:cxn>
                <a:cxn ang="0">
                  <a:pos x="18" y="166"/>
                </a:cxn>
                <a:cxn ang="0">
                  <a:pos x="18" y="166"/>
                </a:cxn>
                <a:cxn ang="0">
                  <a:pos x="22" y="172"/>
                </a:cxn>
                <a:cxn ang="0">
                  <a:pos x="28" y="170"/>
                </a:cxn>
                <a:cxn ang="0">
                  <a:pos x="30" y="168"/>
                </a:cxn>
                <a:cxn ang="0">
                  <a:pos x="32" y="172"/>
                </a:cxn>
                <a:cxn ang="0">
                  <a:pos x="34" y="172"/>
                </a:cxn>
                <a:cxn ang="0">
                  <a:pos x="36" y="170"/>
                </a:cxn>
                <a:cxn ang="0">
                  <a:pos x="40" y="174"/>
                </a:cxn>
                <a:cxn ang="0">
                  <a:pos x="44" y="172"/>
                </a:cxn>
                <a:cxn ang="0">
                  <a:pos x="46" y="170"/>
                </a:cxn>
                <a:cxn ang="0">
                  <a:pos x="52" y="150"/>
                </a:cxn>
                <a:cxn ang="0">
                  <a:pos x="78" y="128"/>
                </a:cxn>
                <a:cxn ang="0">
                  <a:pos x="88" y="118"/>
                </a:cxn>
                <a:cxn ang="0">
                  <a:pos x="104" y="94"/>
                </a:cxn>
                <a:cxn ang="0">
                  <a:pos x="118" y="60"/>
                </a:cxn>
                <a:cxn ang="0">
                  <a:pos x="126" y="24"/>
                </a:cxn>
                <a:cxn ang="0">
                  <a:pos x="126" y="10"/>
                </a:cxn>
                <a:cxn ang="0">
                  <a:pos x="118" y="2"/>
                </a:cxn>
                <a:cxn ang="0">
                  <a:pos x="112" y="0"/>
                </a:cxn>
                <a:cxn ang="0">
                  <a:pos x="100" y="2"/>
                </a:cxn>
                <a:cxn ang="0">
                  <a:pos x="94" y="4"/>
                </a:cxn>
              </a:cxnLst>
              <a:rect l="0" t="0" r="r" b="b"/>
              <a:pathLst>
                <a:path w="126" h="174">
                  <a:moveTo>
                    <a:pt x="94" y="4"/>
                  </a:moveTo>
                  <a:lnTo>
                    <a:pt x="94" y="4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2" y="54"/>
                  </a:lnTo>
                  <a:lnTo>
                    <a:pt x="68" y="58"/>
                  </a:lnTo>
                  <a:lnTo>
                    <a:pt x="64" y="62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58" y="80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24" y="122"/>
                  </a:lnTo>
                  <a:lnTo>
                    <a:pt x="24" y="128"/>
                  </a:lnTo>
                  <a:lnTo>
                    <a:pt x="24" y="128"/>
                  </a:lnTo>
                  <a:lnTo>
                    <a:pt x="14" y="136"/>
                  </a:lnTo>
                  <a:lnTo>
                    <a:pt x="14" y="136"/>
                  </a:lnTo>
                  <a:lnTo>
                    <a:pt x="10" y="144"/>
                  </a:lnTo>
                  <a:lnTo>
                    <a:pt x="10" y="144"/>
                  </a:lnTo>
                  <a:lnTo>
                    <a:pt x="8" y="152"/>
                  </a:lnTo>
                  <a:lnTo>
                    <a:pt x="6" y="156"/>
                  </a:lnTo>
                  <a:lnTo>
                    <a:pt x="6" y="160"/>
                  </a:lnTo>
                  <a:lnTo>
                    <a:pt x="6" y="160"/>
                  </a:lnTo>
                  <a:lnTo>
                    <a:pt x="2" y="164"/>
                  </a:lnTo>
                  <a:lnTo>
                    <a:pt x="0" y="166"/>
                  </a:lnTo>
                  <a:lnTo>
                    <a:pt x="2" y="166"/>
                  </a:lnTo>
                  <a:lnTo>
                    <a:pt x="2" y="166"/>
                  </a:lnTo>
                  <a:lnTo>
                    <a:pt x="6" y="166"/>
                  </a:lnTo>
                  <a:lnTo>
                    <a:pt x="12" y="164"/>
                  </a:lnTo>
                  <a:lnTo>
                    <a:pt x="12" y="164"/>
                  </a:lnTo>
                  <a:lnTo>
                    <a:pt x="14" y="164"/>
                  </a:lnTo>
                  <a:lnTo>
                    <a:pt x="16" y="166"/>
                  </a:lnTo>
                  <a:lnTo>
                    <a:pt x="16" y="166"/>
                  </a:lnTo>
                  <a:lnTo>
                    <a:pt x="18" y="166"/>
                  </a:lnTo>
                  <a:lnTo>
                    <a:pt x="18" y="166"/>
                  </a:lnTo>
                  <a:lnTo>
                    <a:pt x="18" y="166"/>
                  </a:lnTo>
                  <a:lnTo>
                    <a:pt x="20" y="168"/>
                  </a:lnTo>
                  <a:lnTo>
                    <a:pt x="22" y="172"/>
                  </a:lnTo>
                  <a:lnTo>
                    <a:pt x="22" y="172"/>
                  </a:lnTo>
                  <a:lnTo>
                    <a:pt x="28" y="170"/>
                  </a:lnTo>
                  <a:lnTo>
                    <a:pt x="30" y="168"/>
                  </a:lnTo>
                  <a:lnTo>
                    <a:pt x="30" y="168"/>
                  </a:lnTo>
                  <a:lnTo>
                    <a:pt x="30" y="170"/>
                  </a:lnTo>
                  <a:lnTo>
                    <a:pt x="32" y="172"/>
                  </a:lnTo>
                  <a:lnTo>
                    <a:pt x="32" y="172"/>
                  </a:lnTo>
                  <a:lnTo>
                    <a:pt x="34" y="172"/>
                  </a:lnTo>
                  <a:lnTo>
                    <a:pt x="36" y="172"/>
                  </a:lnTo>
                  <a:lnTo>
                    <a:pt x="36" y="170"/>
                  </a:lnTo>
                  <a:lnTo>
                    <a:pt x="36" y="170"/>
                  </a:lnTo>
                  <a:lnTo>
                    <a:pt x="40" y="174"/>
                  </a:lnTo>
                  <a:lnTo>
                    <a:pt x="40" y="174"/>
                  </a:lnTo>
                  <a:lnTo>
                    <a:pt x="44" y="172"/>
                  </a:lnTo>
                  <a:lnTo>
                    <a:pt x="46" y="170"/>
                  </a:lnTo>
                  <a:lnTo>
                    <a:pt x="46" y="170"/>
                  </a:lnTo>
                  <a:lnTo>
                    <a:pt x="48" y="158"/>
                  </a:lnTo>
                  <a:lnTo>
                    <a:pt x="52" y="150"/>
                  </a:lnTo>
                  <a:lnTo>
                    <a:pt x="60" y="154"/>
                  </a:lnTo>
                  <a:lnTo>
                    <a:pt x="78" y="128"/>
                  </a:lnTo>
                  <a:lnTo>
                    <a:pt x="78" y="128"/>
                  </a:lnTo>
                  <a:lnTo>
                    <a:pt x="88" y="118"/>
                  </a:lnTo>
                  <a:lnTo>
                    <a:pt x="96" y="106"/>
                  </a:lnTo>
                  <a:lnTo>
                    <a:pt x="104" y="94"/>
                  </a:lnTo>
                  <a:lnTo>
                    <a:pt x="104" y="94"/>
                  </a:lnTo>
                  <a:lnTo>
                    <a:pt x="118" y="60"/>
                  </a:lnTo>
                  <a:lnTo>
                    <a:pt x="122" y="40"/>
                  </a:lnTo>
                  <a:lnTo>
                    <a:pt x="126" y="24"/>
                  </a:lnTo>
                  <a:lnTo>
                    <a:pt x="126" y="24"/>
                  </a:lnTo>
                  <a:lnTo>
                    <a:pt x="126" y="10"/>
                  </a:lnTo>
                  <a:lnTo>
                    <a:pt x="122" y="4"/>
                  </a:lnTo>
                  <a:lnTo>
                    <a:pt x="118" y="2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06" y="0"/>
                  </a:lnTo>
                  <a:lnTo>
                    <a:pt x="100" y="2"/>
                  </a:lnTo>
                  <a:lnTo>
                    <a:pt x="94" y="4"/>
                  </a:lnTo>
                  <a:lnTo>
                    <a:pt x="94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578" name="Freeform 786"/>
            <p:cNvSpPr>
              <a:spLocks/>
            </p:cNvSpPr>
            <p:nvPr/>
          </p:nvSpPr>
          <p:spPr bwMode="auto">
            <a:xfrm>
              <a:off x="3276600" y="2797175"/>
              <a:ext cx="98425" cy="69850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0" y="0"/>
                </a:cxn>
                <a:cxn ang="0">
                  <a:pos x="16" y="0"/>
                </a:cxn>
                <a:cxn ang="0">
                  <a:pos x="12" y="2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4" y="12"/>
                </a:cxn>
                <a:cxn ang="0">
                  <a:pos x="0" y="20"/>
                </a:cxn>
                <a:cxn ang="0">
                  <a:pos x="2" y="24"/>
                </a:cxn>
                <a:cxn ang="0">
                  <a:pos x="8" y="14"/>
                </a:cxn>
                <a:cxn ang="0">
                  <a:pos x="8" y="14"/>
                </a:cxn>
                <a:cxn ang="0">
                  <a:pos x="14" y="12"/>
                </a:cxn>
                <a:cxn ang="0">
                  <a:pos x="18" y="10"/>
                </a:cxn>
                <a:cxn ang="0">
                  <a:pos x="22" y="10"/>
                </a:cxn>
                <a:cxn ang="0">
                  <a:pos x="22" y="10"/>
                </a:cxn>
                <a:cxn ang="0">
                  <a:pos x="40" y="16"/>
                </a:cxn>
                <a:cxn ang="0">
                  <a:pos x="50" y="20"/>
                </a:cxn>
                <a:cxn ang="0">
                  <a:pos x="56" y="22"/>
                </a:cxn>
                <a:cxn ang="0">
                  <a:pos x="56" y="22"/>
                </a:cxn>
                <a:cxn ang="0">
                  <a:pos x="54" y="30"/>
                </a:cxn>
                <a:cxn ang="0">
                  <a:pos x="52" y="40"/>
                </a:cxn>
                <a:cxn ang="0">
                  <a:pos x="52" y="40"/>
                </a:cxn>
                <a:cxn ang="0">
                  <a:pos x="54" y="42"/>
                </a:cxn>
                <a:cxn ang="0">
                  <a:pos x="56" y="44"/>
                </a:cxn>
                <a:cxn ang="0">
                  <a:pos x="56" y="42"/>
                </a:cxn>
                <a:cxn ang="0">
                  <a:pos x="56" y="42"/>
                </a:cxn>
                <a:cxn ang="0">
                  <a:pos x="60" y="32"/>
                </a:cxn>
                <a:cxn ang="0">
                  <a:pos x="62" y="22"/>
                </a:cxn>
                <a:cxn ang="0">
                  <a:pos x="62" y="22"/>
                </a:cxn>
                <a:cxn ang="0">
                  <a:pos x="60" y="18"/>
                </a:cxn>
                <a:cxn ang="0">
                  <a:pos x="52" y="12"/>
                </a:cxn>
                <a:cxn ang="0">
                  <a:pos x="52" y="12"/>
                </a:cxn>
                <a:cxn ang="0">
                  <a:pos x="34" y="4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62" h="44">
                  <a:moveTo>
                    <a:pt x="20" y="0"/>
                  </a:moveTo>
                  <a:lnTo>
                    <a:pt x="20" y="0"/>
                  </a:lnTo>
                  <a:lnTo>
                    <a:pt x="16" y="0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4" y="12"/>
                  </a:lnTo>
                  <a:lnTo>
                    <a:pt x="0" y="20"/>
                  </a:lnTo>
                  <a:lnTo>
                    <a:pt x="2" y="2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4" y="12"/>
                  </a:lnTo>
                  <a:lnTo>
                    <a:pt x="18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40" y="16"/>
                  </a:lnTo>
                  <a:lnTo>
                    <a:pt x="50" y="20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4" y="30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4" y="42"/>
                  </a:lnTo>
                  <a:lnTo>
                    <a:pt x="56" y="44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60" y="32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60" y="18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34" y="4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580" name="Freeform 788"/>
            <p:cNvSpPr>
              <a:spLocks/>
            </p:cNvSpPr>
            <p:nvPr/>
          </p:nvSpPr>
          <p:spPr bwMode="auto">
            <a:xfrm>
              <a:off x="3409950" y="2057400"/>
              <a:ext cx="184150" cy="269875"/>
            </a:xfrm>
            <a:custGeom>
              <a:avLst/>
              <a:gdLst/>
              <a:ahLst/>
              <a:cxnLst>
                <a:cxn ang="0">
                  <a:pos x="12" y="30"/>
                </a:cxn>
                <a:cxn ang="0">
                  <a:pos x="6" y="52"/>
                </a:cxn>
                <a:cxn ang="0">
                  <a:pos x="6" y="60"/>
                </a:cxn>
                <a:cxn ang="0">
                  <a:pos x="8" y="70"/>
                </a:cxn>
                <a:cxn ang="0">
                  <a:pos x="2" y="90"/>
                </a:cxn>
                <a:cxn ang="0">
                  <a:pos x="10" y="102"/>
                </a:cxn>
                <a:cxn ang="0">
                  <a:pos x="14" y="106"/>
                </a:cxn>
                <a:cxn ang="0">
                  <a:pos x="10" y="110"/>
                </a:cxn>
                <a:cxn ang="0">
                  <a:pos x="14" y="112"/>
                </a:cxn>
                <a:cxn ang="0">
                  <a:pos x="16" y="118"/>
                </a:cxn>
                <a:cxn ang="0">
                  <a:pos x="14" y="124"/>
                </a:cxn>
                <a:cxn ang="0">
                  <a:pos x="14" y="132"/>
                </a:cxn>
                <a:cxn ang="0">
                  <a:pos x="18" y="136"/>
                </a:cxn>
                <a:cxn ang="0">
                  <a:pos x="34" y="136"/>
                </a:cxn>
                <a:cxn ang="0">
                  <a:pos x="46" y="138"/>
                </a:cxn>
                <a:cxn ang="0">
                  <a:pos x="54" y="160"/>
                </a:cxn>
                <a:cxn ang="0">
                  <a:pos x="48" y="164"/>
                </a:cxn>
                <a:cxn ang="0">
                  <a:pos x="106" y="132"/>
                </a:cxn>
                <a:cxn ang="0">
                  <a:pos x="110" y="110"/>
                </a:cxn>
                <a:cxn ang="0">
                  <a:pos x="112" y="86"/>
                </a:cxn>
                <a:cxn ang="0">
                  <a:pos x="116" y="58"/>
                </a:cxn>
                <a:cxn ang="0">
                  <a:pos x="114" y="32"/>
                </a:cxn>
                <a:cxn ang="0">
                  <a:pos x="110" y="22"/>
                </a:cxn>
                <a:cxn ang="0">
                  <a:pos x="92" y="8"/>
                </a:cxn>
                <a:cxn ang="0">
                  <a:pos x="84" y="4"/>
                </a:cxn>
                <a:cxn ang="0">
                  <a:pos x="62" y="0"/>
                </a:cxn>
                <a:cxn ang="0">
                  <a:pos x="52" y="2"/>
                </a:cxn>
                <a:cxn ang="0">
                  <a:pos x="34" y="4"/>
                </a:cxn>
                <a:cxn ang="0">
                  <a:pos x="16" y="8"/>
                </a:cxn>
                <a:cxn ang="0">
                  <a:pos x="10" y="10"/>
                </a:cxn>
                <a:cxn ang="0">
                  <a:pos x="6" y="20"/>
                </a:cxn>
                <a:cxn ang="0">
                  <a:pos x="6" y="24"/>
                </a:cxn>
                <a:cxn ang="0">
                  <a:pos x="10" y="30"/>
                </a:cxn>
                <a:cxn ang="0">
                  <a:pos x="12" y="30"/>
                </a:cxn>
              </a:cxnLst>
              <a:rect l="0" t="0" r="r" b="b"/>
              <a:pathLst>
                <a:path w="116" h="170">
                  <a:moveTo>
                    <a:pt x="12" y="30"/>
                  </a:moveTo>
                  <a:lnTo>
                    <a:pt x="12" y="30"/>
                  </a:lnTo>
                  <a:lnTo>
                    <a:pt x="10" y="40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6" y="60"/>
                  </a:lnTo>
                  <a:lnTo>
                    <a:pt x="4" y="62"/>
                  </a:lnTo>
                  <a:lnTo>
                    <a:pt x="8" y="70"/>
                  </a:lnTo>
                  <a:lnTo>
                    <a:pt x="0" y="88"/>
                  </a:lnTo>
                  <a:lnTo>
                    <a:pt x="2" y="90"/>
                  </a:lnTo>
                  <a:lnTo>
                    <a:pt x="12" y="94"/>
                  </a:lnTo>
                  <a:lnTo>
                    <a:pt x="10" y="102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2" y="106"/>
                  </a:lnTo>
                  <a:lnTo>
                    <a:pt x="10" y="110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6" y="116"/>
                  </a:lnTo>
                  <a:lnTo>
                    <a:pt x="16" y="118"/>
                  </a:lnTo>
                  <a:lnTo>
                    <a:pt x="14" y="124"/>
                  </a:lnTo>
                  <a:lnTo>
                    <a:pt x="14" y="124"/>
                  </a:lnTo>
                  <a:lnTo>
                    <a:pt x="14" y="130"/>
                  </a:lnTo>
                  <a:lnTo>
                    <a:pt x="14" y="132"/>
                  </a:lnTo>
                  <a:lnTo>
                    <a:pt x="18" y="136"/>
                  </a:lnTo>
                  <a:lnTo>
                    <a:pt x="18" y="136"/>
                  </a:lnTo>
                  <a:lnTo>
                    <a:pt x="26" y="138"/>
                  </a:lnTo>
                  <a:lnTo>
                    <a:pt x="34" y="136"/>
                  </a:lnTo>
                  <a:lnTo>
                    <a:pt x="42" y="136"/>
                  </a:lnTo>
                  <a:lnTo>
                    <a:pt x="46" y="138"/>
                  </a:lnTo>
                  <a:lnTo>
                    <a:pt x="46" y="138"/>
                  </a:lnTo>
                  <a:lnTo>
                    <a:pt x="54" y="160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2" y="170"/>
                  </a:lnTo>
                  <a:lnTo>
                    <a:pt x="106" y="132"/>
                  </a:lnTo>
                  <a:lnTo>
                    <a:pt x="102" y="116"/>
                  </a:lnTo>
                  <a:lnTo>
                    <a:pt x="110" y="110"/>
                  </a:lnTo>
                  <a:lnTo>
                    <a:pt x="110" y="110"/>
                  </a:lnTo>
                  <a:lnTo>
                    <a:pt x="112" y="86"/>
                  </a:lnTo>
                  <a:lnTo>
                    <a:pt x="112" y="86"/>
                  </a:lnTo>
                  <a:lnTo>
                    <a:pt x="116" y="58"/>
                  </a:lnTo>
                  <a:lnTo>
                    <a:pt x="116" y="44"/>
                  </a:lnTo>
                  <a:lnTo>
                    <a:pt x="114" y="32"/>
                  </a:lnTo>
                  <a:lnTo>
                    <a:pt x="114" y="32"/>
                  </a:lnTo>
                  <a:lnTo>
                    <a:pt x="110" y="22"/>
                  </a:lnTo>
                  <a:lnTo>
                    <a:pt x="102" y="14"/>
                  </a:lnTo>
                  <a:lnTo>
                    <a:pt x="92" y="8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68" y="0"/>
                  </a:lnTo>
                  <a:lnTo>
                    <a:pt x="62" y="0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44" y="4"/>
                  </a:lnTo>
                  <a:lnTo>
                    <a:pt x="34" y="4"/>
                  </a:lnTo>
                  <a:lnTo>
                    <a:pt x="24" y="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6" y="20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8" y="28"/>
                  </a:lnTo>
                  <a:lnTo>
                    <a:pt x="10" y="30"/>
                  </a:lnTo>
                  <a:lnTo>
                    <a:pt x="12" y="30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839" name="Freeform 780"/>
          <p:cNvSpPr>
            <a:spLocks noEditPoints="1"/>
          </p:cNvSpPr>
          <p:nvPr/>
        </p:nvSpPr>
        <p:spPr bwMode="auto">
          <a:xfrm>
            <a:off x="8025765" y="3084709"/>
            <a:ext cx="958850" cy="1371600"/>
          </a:xfrm>
          <a:custGeom>
            <a:avLst/>
            <a:gdLst/>
            <a:ahLst/>
            <a:cxnLst>
              <a:cxn ang="0">
                <a:pos x="146" y="22"/>
              </a:cxn>
              <a:cxn ang="0">
                <a:pos x="124" y="40"/>
              </a:cxn>
              <a:cxn ang="0">
                <a:pos x="146" y="36"/>
              </a:cxn>
              <a:cxn ang="0">
                <a:pos x="164" y="36"/>
              </a:cxn>
              <a:cxn ang="0">
                <a:pos x="154" y="54"/>
              </a:cxn>
              <a:cxn ang="0">
                <a:pos x="188" y="42"/>
              </a:cxn>
              <a:cxn ang="0">
                <a:pos x="188" y="66"/>
              </a:cxn>
              <a:cxn ang="0">
                <a:pos x="194" y="76"/>
              </a:cxn>
              <a:cxn ang="0">
                <a:pos x="204" y="108"/>
              </a:cxn>
              <a:cxn ang="0">
                <a:pos x="220" y="126"/>
              </a:cxn>
              <a:cxn ang="0">
                <a:pos x="204" y="146"/>
              </a:cxn>
              <a:cxn ang="0">
                <a:pos x="198" y="154"/>
              </a:cxn>
              <a:cxn ang="0">
                <a:pos x="162" y="174"/>
              </a:cxn>
              <a:cxn ang="0">
                <a:pos x="154" y="180"/>
              </a:cxn>
              <a:cxn ang="0">
                <a:pos x="132" y="176"/>
              </a:cxn>
              <a:cxn ang="0">
                <a:pos x="114" y="204"/>
              </a:cxn>
              <a:cxn ang="0">
                <a:pos x="48" y="238"/>
              </a:cxn>
              <a:cxn ang="0">
                <a:pos x="102" y="184"/>
              </a:cxn>
              <a:cxn ang="0">
                <a:pos x="62" y="182"/>
              </a:cxn>
              <a:cxn ang="0">
                <a:pos x="56" y="158"/>
              </a:cxn>
              <a:cxn ang="0">
                <a:pos x="50" y="160"/>
              </a:cxn>
              <a:cxn ang="0">
                <a:pos x="6" y="154"/>
              </a:cxn>
              <a:cxn ang="0">
                <a:pos x="18" y="136"/>
              </a:cxn>
              <a:cxn ang="0">
                <a:pos x="20" y="124"/>
              </a:cxn>
              <a:cxn ang="0">
                <a:pos x="50" y="124"/>
              </a:cxn>
              <a:cxn ang="0">
                <a:pos x="20" y="114"/>
              </a:cxn>
              <a:cxn ang="0">
                <a:pos x="42" y="102"/>
              </a:cxn>
              <a:cxn ang="0">
                <a:pos x="20" y="94"/>
              </a:cxn>
              <a:cxn ang="0">
                <a:pos x="50" y="74"/>
              </a:cxn>
              <a:cxn ang="0">
                <a:pos x="54" y="42"/>
              </a:cxn>
              <a:cxn ang="0">
                <a:pos x="70" y="32"/>
              </a:cxn>
              <a:cxn ang="0">
                <a:pos x="66" y="14"/>
              </a:cxn>
              <a:cxn ang="0">
                <a:pos x="100" y="24"/>
              </a:cxn>
              <a:cxn ang="0">
                <a:pos x="100" y="10"/>
              </a:cxn>
              <a:cxn ang="0">
                <a:pos x="124" y="8"/>
              </a:cxn>
              <a:cxn ang="0">
                <a:pos x="120" y="12"/>
              </a:cxn>
              <a:cxn ang="0">
                <a:pos x="134" y="20"/>
              </a:cxn>
              <a:cxn ang="0">
                <a:pos x="152" y="14"/>
              </a:cxn>
              <a:cxn ang="0">
                <a:pos x="80" y="30"/>
              </a:cxn>
              <a:cxn ang="0">
                <a:pos x="98" y="28"/>
              </a:cxn>
              <a:cxn ang="0">
                <a:pos x="136" y="28"/>
              </a:cxn>
              <a:cxn ang="0">
                <a:pos x="100" y="38"/>
              </a:cxn>
              <a:cxn ang="0">
                <a:pos x="76" y="60"/>
              </a:cxn>
              <a:cxn ang="0">
                <a:pos x="174" y="62"/>
              </a:cxn>
              <a:cxn ang="0">
                <a:pos x="152" y="64"/>
              </a:cxn>
              <a:cxn ang="0">
                <a:pos x="172" y="72"/>
              </a:cxn>
              <a:cxn ang="0">
                <a:pos x="34" y="88"/>
              </a:cxn>
              <a:cxn ang="0">
                <a:pos x="120" y="96"/>
              </a:cxn>
              <a:cxn ang="0">
                <a:pos x="166" y="94"/>
              </a:cxn>
              <a:cxn ang="0">
                <a:pos x="168" y="108"/>
              </a:cxn>
              <a:cxn ang="0">
                <a:pos x="50" y="112"/>
              </a:cxn>
              <a:cxn ang="0">
                <a:pos x="114" y="112"/>
              </a:cxn>
              <a:cxn ang="0">
                <a:pos x="74" y="116"/>
              </a:cxn>
              <a:cxn ang="0">
                <a:pos x="154" y="130"/>
              </a:cxn>
              <a:cxn ang="0">
                <a:pos x="142" y="128"/>
              </a:cxn>
              <a:cxn ang="0">
                <a:pos x="54" y="136"/>
              </a:cxn>
              <a:cxn ang="0">
                <a:pos x="30" y="144"/>
              </a:cxn>
              <a:cxn ang="0">
                <a:pos x="126" y="146"/>
              </a:cxn>
              <a:cxn ang="0">
                <a:pos x="86" y="150"/>
              </a:cxn>
              <a:cxn ang="0">
                <a:pos x="190" y="156"/>
              </a:cxn>
              <a:cxn ang="0">
                <a:pos x="180" y="164"/>
              </a:cxn>
            </a:cxnLst>
            <a:rect l="0" t="0" r="r" b="b"/>
            <a:pathLst>
              <a:path w="220" h="240">
                <a:moveTo>
                  <a:pt x="152" y="14"/>
                </a:moveTo>
                <a:lnTo>
                  <a:pt x="152" y="14"/>
                </a:lnTo>
                <a:lnTo>
                  <a:pt x="152" y="16"/>
                </a:lnTo>
                <a:lnTo>
                  <a:pt x="152" y="16"/>
                </a:lnTo>
                <a:lnTo>
                  <a:pt x="150" y="16"/>
                </a:lnTo>
                <a:lnTo>
                  <a:pt x="148" y="16"/>
                </a:lnTo>
                <a:lnTo>
                  <a:pt x="148" y="16"/>
                </a:lnTo>
                <a:lnTo>
                  <a:pt x="150" y="20"/>
                </a:lnTo>
                <a:lnTo>
                  <a:pt x="152" y="22"/>
                </a:lnTo>
                <a:lnTo>
                  <a:pt x="158" y="24"/>
                </a:lnTo>
                <a:lnTo>
                  <a:pt x="158" y="24"/>
                </a:lnTo>
                <a:lnTo>
                  <a:pt x="156" y="26"/>
                </a:lnTo>
                <a:lnTo>
                  <a:pt x="154" y="28"/>
                </a:lnTo>
                <a:lnTo>
                  <a:pt x="154" y="28"/>
                </a:lnTo>
                <a:lnTo>
                  <a:pt x="152" y="26"/>
                </a:lnTo>
                <a:lnTo>
                  <a:pt x="150" y="24"/>
                </a:lnTo>
                <a:lnTo>
                  <a:pt x="148" y="22"/>
                </a:lnTo>
                <a:lnTo>
                  <a:pt x="146" y="22"/>
                </a:lnTo>
                <a:lnTo>
                  <a:pt x="146" y="22"/>
                </a:lnTo>
                <a:lnTo>
                  <a:pt x="144" y="20"/>
                </a:lnTo>
                <a:lnTo>
                  <a:pt x="144" y="18"/>
                </a:lnTo>
                <a:lnTo>
                  <a:pt x="144" y="18"/>
                </a:lnTo>
                <a:lnTo>
                  <a:pt x="142" y="18"/>
                </a:lnTo>
                <a:lnTo>
                  <a:pt x="140" y="20"/>
                </a:lnTo>
                <a:lnTo>
                  <a:pt x="138" y="24"/>
                </a:lnTo>
                <a:lnTo>
                  <a:pt x="138" y="24"/>
                </a:lnTo>
                <a:lnTo>
                  <a:pt x="142" y="28"/>
                </a:lnTo>
                <a:lnTo>
                  <a:pt x="148" y="30"/>
                </a:lnTo>
                <a:lnTo>
                  <a:pt x="148" y="30"/>
                </a:lnTo>
                <a:lnTo>
                  <a:pt x="148" y="32"/>
                </a:lnTo>
                <a:lnTo>
                  <a:pt x="146" y="32"/>
                </a:lnTo>
                <a:lnTo>
                  <a:pt x="140" y="34"/>
                </a:lnTo>
                <a:lnTo>
                  <a:pt x="140" y="34"/>
                </a:lnTo>
                <a:lnTo>
                  <a:pt x="138" y="36"/>
                </a:lnTo>
                <a:lnTo>
                  <a:pt x="138" y="40"/>
                </a:lnTo>
                <a:lnTo>
                  <a:pt x="138" y="40"/>
                </a:lnTo>
                <a:lnTo>
                  <a:pt x="128" y="40"/>
                </a:lnTo>
                <a:lnTo>
                  <a:pt x="124" y="40"/>
                </a:lnTo>
                <a:lnTo>
                  <a:pt x="120" y="38"/>
                </a:lnTo>
                <a:lnTo>
                  <a:pt x="120" y="38"/>
                </a:lnTo>
                <a:lnTo>
                  <a:pt x="120" y="40"/>
                </a:lnTo>
                <a:lnTo>
                  <a:pt x="120" y="42"/>
                </a:lnTo>
                <a:lnTo>
                  <a:pt x="122" y="44"/>
                </a:lnTo>
                <a:lnTo>
                  <a:pt x="124" y="42"/>
                </a:lnTo>
                <a:lnTo>
                  <a:pt x="124" y="42"/>
                </a:lnTo>
                <a:lnTo>
                  <a:pt x="126" y="46"/>
                </a:lnTo>
                <a:lnTo>
                  <a:pt x="128" y="48"/>
                </a:lnTo>
                <a:lnTo>
                  <a:pt x="128" y="48"/>
                </a:lnTo>
                <a:lnTo>
                  <a:pt x="130" y="46"/>
                </a:lnTo>
                <a:lnTo>
                  <a:pt x="132" y="42"/>
                </a:lnTo>
                <a:lnTo>
                  <a:pt x="132" y="42"/>
                </a:lnTo>
                <a:lnTo>
                  <a:pt x="136" y="44"/>
                </a:lnTo>
                <a:lnTo>
                  <a:pt x="140" y="42"/>
                </a:lnTo>
                <a:lnTo>
                  <a:pt x="148" y="42"/>
                </a:lnTo>
                <a:lnTo>
                  <a:pt x="148" y="42"/>
                </a:lnTo>
                <a:lnTo>
                  <a:pt x="146" y="38"/>
                </a:lnTo>
                <a:lnTo>
                  <a:pt x="146" y="36"/>
                </a:lnTo>
                <a:lnTo>
                  <a:pt x="146" y="36"/>
                </a:lnTo>
                <a:lnTo>
                  <a:pt x="148" y="34"/>
                </a:lnTo>
                <a:lnTo>
                  <a:pt x="150" y="32"/>
                </a:lnTo>
                <a:lnTo>
                  <a:pt x="150" y="32"/>
                </a:lnTo>
                <a:lnTo>
                  <a:pt x="152" y="32"/>
                </a:lnTo>
                <a:lnTo>
                  <a:pt x="154" y="30"/>
                </a:lnTo>
                <a:lnTo>
                  <a:pt x="156" y="30"/>
                </a:lnTo>
                <a:lnTo>
                  <a:pt x="158" y="30"/>
                </a:lnTo>
                <a:lnTo>
                  <a:pt x="158" y="30"/>
                </a:lnTo>
                <a:lnTo>
                  <a:pt x="162" y="28"/>
                </a:lnTo>
                <a:lnTo>
                  <a:pt x="164" y="26"/>
                </a:lnTo>
                <a:lnTo>
                  <a:pt x="164" y="26"/>
                </a:lnTo>
                <a:lnTo>
                  <a:pt x="166" y="28"/>
                </a:lnTo>
                <a:lnTo>
                  <a:pt x="170" y="32"/>
                </a:lnTo>
                <a:lnTo>
                  <a:pt x="170" y="32"/>
                </a:lnTo>
                <a:lnTo>
                  <a:pt x="168" y="32"/>
                </a:lnTo>
                <a:lnTo>
                  <a:pt x="166" y="34"/>
                </a:lnTo>
                <a:lnTo>
                  <a:pt x="164" y="36"/>
                </a:lnTo>
                <a:lnTo>
                  <a:pt x="164" y="36"/>
                </a:lnTo>
                <a:lnTo>
                  <a:pt x="164" y="38"/>
                </a:lnTo>
                <a:lnTo>
                  <a:pt x="166" y="40"/>
                </a:lnTo>
                <a:lnTo>
                  <a:pt x="166" y="40"/>
                </a:lnTo>
                <a:lnTo>
                  <a:pt x="168" y="42"/>
                </a:lnTo>
                <a:lnTo>
                  <a:pt x="168" y="42"/>
                </a:lnTo>
                <a:lnTo>
                  <a:pt x="166" y="44"/>
                </a:lnTo>
                <a:lnTo>
                  <a:pt x="164" y="46"/>
                </a:lnTo>
                <a:lnTo>
                  <a:pt x="164" y="46"/>
                </a:lnTo>
                <a:lnTo>
                  <a:pt x="162" y="46"/>
                </a:lnTo>
                <a:lnTo>
                  <a:pt x="160" y="44"/>
                </a:lnTo>
                <a:lnTo>
                  <a:pt x="160" y="44"/>
                </a:lnTo>
                <a:lnTo>
                  <a:pt x="158" y="44"/>
                </a:lnTo>
                <a:lnTo>
                  <a:pt x="158" y="44"/>
                </a:lnTo>
                <a:lnTo>
                  <a:pt x="158" y="46"/>
                </a:lnTo>
                <a:lnTo>
                  <a:pt x="158" y="48"/>
                </a:lnTo>
                <a:lnTo>
                  <a:pt x="158" y="50"/>
                </a:lnTo>
                <a:lnTo>
                  <a:pt x="158" y="52"/>
                </a:lnTo>
                <a:lnTo>
                  <a:pt x="158" y="52"/>
                </a:lnTo>
                <a:lnTo>
                  <a:pt x="154" y="54"/>
                </a:lnTo>
                <a:lnTo>
                  <a:pt x="154" y="54"/>
                </a:lnTo>
                <a:lnTo>
                  <a:pt x="156" y="58"/>
                </a:lnTo>
                <a:lnTo>
                  <a:pt x="160" y="60"/>
                </a:lnTo>
                <a:lnTo>
                  <a:pt x="164" y="60"/>
                </a:lnTo>
                <a:lnTo>
                  <a:pt x="168" y="58"/>
                </a:lnTo>
                <a:lnTo>
                  <a:pt x="168" y="58"/>
                </a:lnTo>
                <a:lnTo>
                  <a:pt x="166" y="56"/>
                </a:lnTo>
                <a:lnTo>
                  <a:pt x="164" y="54"/>
                </a:lnTo>
                <a:lnTo>
                  <a:pt x="164" y="54"/>
                </a:lnTo>
                <a:lnTo>
                  <a:pt x="164" y="50"/>
                </a:lnTo>
                <a:lnTo>
                  <a:pt x="168" y="48"/>
                </a:lnTo>
                <a:lnTo>
                  <a:pt x="174" y="44"/>
                </a:lnTo>
                <a:lnTo>
                  <a:pt x="174" y="44"/>
                </a:lnTo>
                <a:lnTo>
                  <a:pt x="176" y="44"/>
                </a:lnTo>
                <a:lnTo>
                  <a:pt x="176" y="42"/>
                </a:lnTo>
                <a:lnTo>
                  <a:pt x="176" y="42"/>
                </a:lnTo>
                <a:lnTo>
                  <a:pt x="182" y="44"/>
                </a:lnTo>
                <a:lnTo>
                  <a:pt x="184" y="44"/>
                </a:lnTo>
                <a:lnTo>
                  <a:pt x="188" y="42"/>
                </a:lnTo>
                <a:lnTo>
                  <a:pt x="188" y="42"/>
                </a:lnTo>
                <a:lnTo>
                  <a:pt x="186" y="44"/>
                </a:lnTo>
                <a:lnTo>
                  <a:pt x="184" y="46"/>
                </a:lnTo>
                <a:lnTo>
                  <a:pt x="180" y="46"/>
                </a:lnTo>
                <a:lnTo>
                  <a:pt x="176" y="46"/>
                </a:lnTo>
                <a:lnTo>
                  <a:pt x="176" y="46"/>
                </a:lnTo>
                <a:lnTo>
                  <a:pt x="176" y="48"/>
                </a:lnTo>
                <a:lnTo>
                  <a:pt x="176" y="50"/>
                </a:lnTo>
                <a:lnTo>
                  <a:pt x="178" y="54"/>
                </a:lnTo>
                <a:lnTo>
                  <a:pt x="178" y="54"/>
                </a:lnTo>
                <a:lnTo>
                  <a:pt x="182" y="54"/>
                </a:lnTo>
                <a:lnTo>
                  <a:pt x="184" y="52"/>
                </a:lnTo>
                <a:lnTo>
                  <a:pt x="184" y="52"/>
                </a:lnTo>
                <a:lnTo>
                  <a:pt x="188" y="50"/>
                </a:lnTo>
                <a:lnTo>
                  <a:pt x="188" y="50"/>
                </a:lnTo>
                <a:lnTo>
                  <a:pt x="186" y="60"/>
                </a:lnTo>
                <a:lnTo>
                  <a:pt x="186" y="62"/>
                </a:lnTo>
                <a:lnTo>
                  <a:pt x="188" y="66"/>
                </a:lnTo>
                <a:lnTo>
                  <a:pt x="188" y="66"/>
                </a:lnTo>
                <a:lnTo>
                  <a:pt x="194" y="66"/>
                </a:lnTo>
                <a:lnTo>
                  <a:pt x="198" y="62"/>
                </a:lnTo>
                <a:lnTo>
                  <a:pt x="198" y="62"/>
                </a:lnTo>
                <a:lnTo>
                  <a:pt x="200" y="58"/>
                </a:lnTo>
                <a:lnTo>
                  <a:pt x="200" y="56"/>
                </a:lnTo>
                <a:lnTo>
                  <a:pt x="204" y="56"/>
                </a:lnTo>
                <a:lnTo>
                  <a:pt x="204" y="56"/>
                </a:lnTo>
                <a:lnTo>
                  <a:pt x="204" y="58"/>
                </a:lnTo>
                <a:lnTo>
                  <a:pt x="204" y="60"/>
                </a:lnTo>
                <a:lnTo>
                  <a:pt x="202" y="62"/>
                </a:lnTo>
                <a:lnTo>
                  <a:pt x="198" y="62"/>
                </a:lnTo>
                <a:lnTo>
                  <a:pt x="198" y="62"/>
                </a:lnTo>
                <a:lnTo>
                  <a:pt x="198" y="66"/>
                </a:lnTo>
                <a:lnTo>
                  <a:pt x="196" y="68"/>
                </a:lnTo>
                <a:lnTo>
                  <a:pt x="194" y="72"/>
                </a:lnTo>
                <a:lnTo>
                  <a:pt x="194" y="72"/>
                </a:lnTo>
                <a:lnTo>
                  <a:pt x="194" y="74"/>
                </a:lnTo>
                <a:lnTo>
                  <a:pt x="194" y="76"/>
                </a:lnTo>
                <a:lnTo>
                  <a:pt x="194" y="76"/>
                </a:lnTo>
                <a:lnTo>
                  <a:pt x="196" y="78"/>
                </a:lnTo>
                <a:lnTo>
                  <a:pt x="200" y="78"/>
                </a:lnTo>
                <a:lnTo>
                  <a:pt x="200" y="78"/>
                </a:lnTo>
                <a:lnTo>
                  <a:pt x="200" y="80"/>
                </a:lnTo>
                <a:lnTo>
                  <a:pt x="198" y="82"/>
                </a:lnTo>
                <a:lnTo>
                  <a:pt x="196" y="86"/>
                </a:lnTo>
                <a:lnTo>
                  <a:pt x="198" y="88"/>
                </a:lnTo>
                <a:lnTo>
                  <a:pt x="198" y="88"/>
                </a:lnTo>
                <a:lnTo>
                  <a:pt x="194" y="92"/>
                </a:lnTo>
                <a:lnTo>
                  <a:pt x="194" y="92"/>
                </a:lnTo>
                <a:lnTo>
                  <a:pt x="196" y="96"/>
                </a:lnTo>
                <a:lnTo>
                  <a:pt x="200" y="98"/>
                </a:lnTo>
                <a:lnTo>
                  <a:pt x="200" y="98"/>
                </a:lnTo>
                <a:lnTo>
                  <a:pt x="204" y="98"/>
                </a:lnTo>
                <a:lnTo>
                  <a:pt x="208" y="96"/>
                </a:lnTo>
                <a:lnTo>
                  <a:pt x="208" y="96"/>
                </a:lnTo>
                <a:lnTo>
                  <a:pt x="202" y="104"/>
                </a:lnTo>
                <a:lnTo>
                  <a:pt x="202" y="104"/>
                </a:lnTo>
                <a:lnTo>
                  <a:pt x="204" y="108"/>
                </a:lnTo>
                <a:lnTo>
                  <a:pt x="208" y="112"/>
                </a:lnTo>
                <a:lnTo>
                  <a:pt x="208" y="112"/>
                </a:lnTo>
                <a:lnTo>
                  <a:pt x="210" y="110"/>
                </a:lnTo>
                <a:lnTo>
                  <a:pt x="212" y="110"/>
                </a:lnTo>
                <a:lnTo>
                  <a:pt x="214" y="110"/>
                </a:lnTo>
                <a:lnTo>
                  <a:pt x="214" y="110"/>
                </a:lnTo>
                <a:lnTo>
                  <a:pt x="214" y="114"/>
                </a:lnTo>
                <a:lnTo>
                  <a:pt x="214" y="114"/>
                </a:lnTo>
                <a:lnTo>
                  <a:pt x="212" y="116"/>
                </a:lnTo>
                <a:lnTo>
                  <a:pt x="210" y="118"/>
                </a:lnTo>
                <a:lnTo>
                  <a:pt x="210" y="118"/>
                </a:lnTo>
                <a:lnTo>
                  <a:pt x="212" y="120"/>
                </a:lnTo>
                <a:lnTo>
                  <a:pt x="212" y="120"/>
                </a:lnTo>
                <a:lnTo>
                  <a:pt x="214" y="122"/>
                </a:lnTo>
                <a:lnTo>
                  <a:pt x="214" y="124"/>
                </a:lnTo>
                <a:lnTo>
                  <a:pt x="214" y="124"/>
                </a:lnTo>
                <a:lnTo>
                  <a:pt x="218" y="124"/>
                </a:lnTo>
                <a:lnTo>
                  <a:pt x="220" y="126"/>
                </a:lnTo>
                <a:lnTo>
                  <a:pt x="220" y="126"/>
                </a:lnTo>
                <a:lnTo>
                  <a:pt x="220" y="128"/>
                </a:lnTo>
                <a:lnTo>
                  <a:pt x="218" y="128"/>
                </a:lnTo>
                <a:lnTo>
                  <a:pt x="216" y="128"/>
                </a:lnTo>
                <a:lnTo>
                  <a:pt x="214" y="130"/>
                </a:lnTo>
                <a:lnTo>
                  <a:pt x="214" y="130"/>
                </a:lnTo>
                <a:lnTo>
                  <a:pt x="214" y="134"/>
                </a:lnTo>
                <a:lnTo>
                  <a:pt x="214" y="138"/>
                </a:lnTo>
                <a:lnTo>
                  <a:pt x="214" y="138"/>
                </a:lnTo>
                <a:lnTo>
                  <a:pt x="214" y="140"/>
                </a:lnTo>
                <a:lnTo>
                  <a:pt x="214" y="140"/>
                </a:lnTo>
                <a:lnTo>
                  <a:pt x="212" y="142"/>
                </a:lnTo>
                <a:lnTo>
                  <a:pt x="212" y="148"/>
                </a:lnTo>
                <a:lnTo>
                  <a:pt x="212" y="148"/>
                </a:lnTo>
                <a:lnTo>
                  <a:pt x="210" y="148"/>
                </a:lnTo>
                <a:lnTo>
                  <a:pt x="208" y="148"/>
                </a:lnTo>
                <a:lnTo>
                  <a:pt x="208" y="146"/>
                </a:lnTo>
                <a:lnTo>
                  <a:pt x="206" y="146"/>
                </a:lnTo>
                <a:lnTo>
                  <a:pt x="206" y="146"/>
                </a:lnTo>
                <a:lnTo>
                  <a:pt x="204" y="146"/>
                </a:lnTo>
                <a:lnTo>
                  <a:pt x="206" y="148"/>
                </a:lnTo>
                <a:lnTo>
                  <a:pt x="206" y="150"/>
                </a:lnTo>
                <a:lnTo>
                  <a:pt x="206" y="152"/>
                </a:lnTo>
                <a:lnTo>
                  <a:pt x="206" y="152"/>
                </a:lnTo>
                <a:lnTo>
                  <a:pt x="204" y="152"/>
                </a:lnTo>
                <a:lnTo>
                  <a:pt x="202" y="150"/>
                </a:lnTo>
                <a:lnTo>
                  <a:pt x="200" y="148"/>
                </a:lnTo>
                <a:lnTo>
                  <a:pt x="200" y="148"/>
                </a:lnTo>
                <a:lnTo>
                  <a:pt x="196" y="148"/>
                </a:lnTo>
                <a:lnTo>
                  <a:pt x="190" y="148"/>
                </a:lnTo>
                <a:lnTo>
                  <a:pt x="188" y="148"/>
                </a:lnTo>
                <a:lnTo>
                  <a:pt x="184" y="150"/>
                </a:lnTo>
                <a:lnTo>
                  <a:pt x="184" y="150"/>
                </a:lnTo>
                <a:lnTo>
                  <a:pt x="184" y="152"/>
                </a:lnTo>
                <a:lnTo>
                  <a:pt x="186" y="152"/>
                </a:lnTo>
                <a:lnTo>
                  <a:pt x="188" y="154"/>
                </a:lnTo>
                <a:lnTo>
                  <a:pt x="188" y="154"/>
                </a:lnTo>
                <a:lnTo>
                  <a:pt x="198" y="154"/>
                </a:lnTo>
                <a:lnTo>
                  <a:pt x="198" y="154"/>
                </a:lnTo>
                <a:lnTo>
                  <a:pt x="202" y="158"/>
                </a:lnTo>
                <a:lnTo>
                  <a:pt x="208" y="160"/>
                </a:lnTo>
                <a:lnTo>
                  <a:pt x="208" y="160"/>
                </a:lnTo>
                <a:lnTo>
                  <a:pt x="206" y="162"/>
                </a:lnTo>
                <a:lnTo>
                  <a:pt x="204" y="160"/>
                </a:lnTo>
                <a:lnTo>
                  <a:pt x="204" y="160"/>
                </a:lnTo>
                <a:lnTo>
                  <a:pt x="196" y="168"/>
                </a:lnTo>
                <a:lnTo>
                  <a:pt x="190" y="170"/>
                </a:lnTo>
                <a:lnTo>
                  <a:pt x="184" y="172"/>
                </a:lnTo>
                <a:lnTo>
                  <a:pt x="184" y="172"/>
                </a:lnTo>
                <a:lnTo>
                  <a:pt x="182" y="172"/>
                </a:lnTo>
                <a:lnTo>
                  <a:pt x="180" y="172"/>
                </a:lnTo>
                <a:lnTo>
                  <a:pt x="180" y="174"/>
                </a:lnTo>
                <a:lnTo>
                  <a:pt x="178" y="174"/>
                </a:lnTo>
                <a:lnTo>
                  <a:pt x="178" y="174"/>
                </a:lnTo>
                <a:lnTo>
                  <a:pt x="170" y="172"/>
                </a:lnTo>
                <a:lnTo>
                  <a:pt x="164" y="172"/>
                </a:lnTo>
                <a:lnTo>
                  <a:pt x="162" y="174"/>
                </a:lnTo>
                <a:lnTo>
                  <a:pt x="162" y="174"/>
                </a:lnTo>
                <a:lnTo>
                  <a:pt x="174" y="180"/>
                </a:lnTo>
                <a:lnTo>
                  <a:pt x="174" y="180"/>
                </a:lnTo>
                <a:lnTo>
                  <a:pt x="178" y="180"/>
                </a:lnTo>
                <a:lnTo>
                  <a:pt x="182" y="178"/>
                </a:lnTo>
                <a:lnTo>
                  <a:pt x="182" y="178"/>
                </a:lnTo>
                <a:lnTo>
                  <a:pt x="184" y="180"/>
                </a:lnTo>
                <a:lnTo>
                  <a:pt x="184" y="184"/>
                </a:lnTo>
                <a:lnTo>
                  <a:pt x="184" y="184"/>
                </a:lnTo>
                <a:lnTo>
                  <a:pt x="186" y="186"/>
                </a:lnTo>
                <a:lnTo>
                  <a:pt x="186" y="188"/>
                </a:lnTo>
                <a:lnTo>
                  <a:pt x="186" y="190"/>
                </a:lnTo>
                <a:lnTo>
                  <a:pt x="186" y="190"/>
                </a:lnTo>
                <a:lnTo>
                  <a:pt x="182" y="190"/>
                </a:lnTo>
                <a:lnTo>
                  <a:pt x="176" y="188"/>
                </a:lnTo>
                <a:lnTo>
                  <a:pt x="172" y="188"/>
                </a:lnTo>
                <a:lnTo>
                  <a:pt x="170" y="188"/>
                </a:lnTo>
                <a:lnTo>
                  <a:pt x="170" y="188"/>
                </a:lnTo>
                <a:lnTo>
                  <a:pt x="162" y="184"/>
                </a:lnTo>
                <a:lnTo>
                  <a:pt x="154" y="180"/>
                </a:lnTo>
                <a:lnTo>
                  <a:pt x="154" y="180"/>
                </a:lnTo>
                <a:lnTo>
                  <a:pt x="150" y="182"/>
                </a:lnTo>
                <a:lnTo>
                  <a:pt x="144" y="184"/>
                </a:lnTo>
                <a:lnTo>
                  <a:pt x="144" y="184"/>
                </a:lnTo>
                <a:lnTo>
                  <a:pt x="144" y="182"/>
                </a:lnTo>
                <a:lnTo>
                  <a:pt x="144" y="180"/>
                </a:lnTo>
                <a:lnTo>
                  <a:pt x="144" y="174"/>
                </a:lnTo>
                <a:lnTo>
                  <a:pt x="144" y="174"/>
                </a:lnTo>
                <a:lnTo>
                  <a:pt x="144" y="174"/>
                </a:lnTo>
                <a:lnTo>
                  <a:pt x="142" y="174"/>
                </a:lnTo>
                <a:lnTo>
                  <a:pt x="142" y="174"/>
                </a:lnTo>
                <a:lnTo>
                  <a:pt x="140" y="174"/>
                </a:lnTo>
                <a:lnTo>
                  <a:pt x="140" y="174"/>
                </a:lnTo>
                <a:lnTo>
                  <a:pt x="140" y="176"/>
                </a:lnTo>
                <a:lnTo>
                  <a:pt x="138" y="178"/>
                </a:lnTo>
                <a:lnTo>
                  <a:pt x="138" y="178"/>
                </a:lnTo>
                <a:lnTo>
                  <a:pt x="136" y="176"/>
                </a:lnTo>
                <a:lnTo>
                  <a:pt x="132" y="176"/>
                </a:lnTo>
                <a:lnTo>
                  <a:pt x="132" y="176"/>
                </a:lnTo>
                <a:lnTo>
                  <a:pt x="130" y="176"/>
                </a:lnTo>
                <a:lnTo>
                  <a:pt x="128" y="178"/>
                </a:lnTo>
                <a:lnTo>
                  <a:pt x="128" y="180"/>
                </a:lnTo>
                <a:lnTo>
                  <a:pt x="126" y="180"/>
                </a:lnTo>
                <a:lnTo>
                  <a:pt x="126" y="180"/>
                </a:lnTo>
                <a:lnTo>
                  <a:pt x="124" y="176"/>
                </a:lnTo>
                <a:lnTo>
                  <a:pt x="122" y="174"/>
                </a:lnTo>
                <a:lnTo>
                  <a:pt x="120" y="174"/>
                </a:lnTo>
                <a:lnTo>
                  <a:pt x="120" y="174"/>
                </a:lnTo>
                <a:lnTo>
                  <a:pt x="118" y="174"/>
                </a:lnTo>
                <a:lnTo>
                  <a:pt x="118" y="174"/>
                </a:lnTo>
                <a:lnTo>
                  <a:pt x="118" y="178"/>
                </a:lnTo>
                <a:lnTo>
                  <a:pt x="118" y="180"/>
                </a:lnTo>
                <a:lnTo>
                  <a:pt x="118" y="182"/>
                </a:lnTo>
                <a:lnTo>
                  <a:pt x="118" y="182"/>
                </a:lnTo>
                <a:lnTo>
                  <a:pt x="116" y="184"/>
                </a:lnTo>
                <a:lnTo>
                  <a:pt x="112" y="184"/>
                </a:lnTo>
                <a:lnTo>
                  <a:pt x="112" y="184"/>
                </a:lnTo>
                <a:lnTo>
                  <a:pt x="114" y="204"/>
                </a:lnTo>
                <a:lnTo>
                  <a:pt x="116" y="226"/>
                </a:lnTo>
                <a:lnTo>
                  <a:pt x="116" y="226"/>
                </a:lnTo>
                <a:lnTo>
                  <a:pt x="118" y="228"/>
                </a:lnTo>
                <a:lnTo>
                  <a:pt x="122" y="230"/>
                </a:lnTo>
                <a:lnTo>
                  <a:pt x="122" y="230"/>
                </a:lnTo>
                <a:lnTo>
                  <a:pt x="130" y="232"/>
                </a:lnTo>
                <a:lnTo>
                  <a:pt x="130" y="232"/>
                </a:lnTo>
                <a:lnTo>
                  <a:pt x="142" y="232"/>
                </a:lnTo>
                <a:lnTo>
                  <a:pt x="154" y="232"/>
                </a:lnTo>
                <a:lnTo>
                  <a:pt x="154" y="232"/>
                </a:lnTo>
                <a:lnTo>
                  <a:pt x="164" y="234"/>
                </a:lnTo>
                <a:lnTo>
                  <a:pt x="172" y="236"/>
                </a:lnTo>
                <a:lnTo>
                  <a:pt x="172" y="236"/>
                </a:lnTo>
                <a:lnTo>
                  <a:pt x="172" y="238"/>
                </a:lnTo>
                <a:lnTo>
                  <a:pt x="170" y="240"/>
                </a:lnTo>
                <a:lnTo>
                  <a:pt x="168" y="238"/>
                </a:lnTo>
                <a:lnTo>
                  <a:pt x="168" y="238"/>
                </a:lnTo>
                <a:lnTo>
                  <a:pt x="108" y="238"/>
                </a:lnTo>
                <a:lnTo>
                  <a:pt x="48" y="238"/>
                </a:lnTo>
                <a:lnTo>
                  <a:pt x="48" y="238"/>
                </a:lnTo>
                <a:lnTo>
                  <a:pt x="50" y="236"/>
                </a:lnTo>
                <a:lnTo>
                  <a:pt x="54" y="234"/>
                </a:lnTo>
                <a:lnTo>
                  <a:pt x="62" y="232"/>
                </a:lnTo>
                <a:lnTo>
                  <a:pt x="62" y="232"/>
                </a:lnTo>
                <a:lnTo>
                  <a:pt x="76" y="232"/>
                </a:lnTo>
                <a:lnTo>
                  <a:pt x="76" y="232"/>
                </a:lnTo>
                <a:lnTo>
                  <a:pt x="82" y="230"/>
                </a:lnTo>
                <a:lnTo>
                  <a:pt x="82" y="230"/>
                </a:lnTo>
                <a:lnTo>
                  <a:pt x="94" y="232"/>
                </a:lnTo>
                <a:lnTo>
                  <a:pt x="100" y="232"/>
                </a:lnTo>
                <a:lnTo>
                  <a:pt x="106" y="228"/>
                </a:lnTo>
                <a:lnTo>
                  <a:pt x="106" y="228"/>
                </a:lnTo>
                <a:lnTo>
                  <a:pt x="106" y="212"/>
                </a:lnTo>
                <a:lnTo>
                  <a:pt x="106" y="212"/>
                </a:lnTo>
                <a:lnTo>
                  <a:pt x="106" y="198"/>
                </a:lnTo>
                <a:lnTo>
                  <a:pt x="104" y="188"/>
                </a:lnTo>
                <a:lnTo>
                  <a:pt x="104" y="188"/>
                </a:lnTo>
                <a:lnTo>
                  <a:pt x="102" y="184"/>
                </a:lnTo>
                <a:lnTo>
                  <a:pt x="98" y="180"/>
                </a:lnTo>
                <a:lnTo>
                  <a:pt x="98" y="180"/>
                </a:lnTo>
                <a:lnTo>
                  <a:pt x="92" y="182"/>
                </a:lnTo>
                <a:lnTo>
                  <a:pt x="88" y="182"/>
                </a:lnTo>
                <a:lnTo>
                  <a:pt x="78" y="180"/>
                </a:lnTo>
                <a:lnTo>
                  <a:pt x="78" y="180"/>
                </a:lnTo>
                <a:lnTo>
                  <a:pt x="76" y="180"/>
                </a:lnTo>
                <a:lnTo>
                  <a:pt x="76" y="178"/>
                </a:lnTo>
                <a:lnTo>
                  <a:pt x="74" y="176"/>
                </a:lnTo>
                <a:lnTo>
                  <a:pt x="74" y="176"/>
                </a:lnTo>
                <a:lnTo>
                  <a:pt x="72" y="178"/>
                </a:lnTo>
                <a:lnTo>
                  <a:pt x="72" y="182"/>
                </a:lnTo>
                <a:lnTo>
                  <a:pt x="72" y="182"/>
                </a:lnTo>
                <a:lnTo>
                  <a:pt x="68" y="182"/>
                </a:lnTo>
                <a:lnTo>
                  <a:pt x="66" y="184"/>
                </a:lnTo>
                <a:lnTo>
                  <a:pt x="64" y="184"/>
                </a:lnTo>
                <a:lnTo>
                  <a:pt x="62" y="186"/>
                </a:lnTo>
                <a:lnTo>
                  <a:pt x="62" y="186"/>
                </a:lnTo>
                <a:lnTo>
                  <a:pt x="62" y="182"/>
                </a:lnTo>
                <a:lnTo>
                  <a:pt x="64" y="178"/>
                </a:lnTo>
                <a:lnTo>
                  <a:pt x="68" y="176"/>
                </a:lnTo>
                <a:lnTo>
                  <a:pt x="70" y="174"/>
                </a:lnTo>
                <a:lnTo>
                  <a:pt x="70" y="174"/>
                </a:lnTo>
                <a:lnTo>
                  <a:pt x="68" y="172"/>
                </a:lnTo>
                <a:lnTo>
                  <a:pt x="68" y="170"/>
                </a:lnTo>
                <a:lnTo>
                  <a:pt x="64" y="170"/>
                </a:lnTo>
                <a:lnTo>
                  <a:pt x="64" y="170"/>
                </a:lnTo>
                <a:lnTo>
                  <a:pt x="68" y="164"/>
                </a:lnTo>
                <a:lnTo>
                  <a:pt x="72" y="160"/>
                </a:lnTo>
                <a:lnTo>
                  <a:pt x="72" y="160"/>
                </a:lnTo>
                <a:lnTo>
                  <a:pt x="70" y="156"/>
                </a:lnTo>
                <a:lnTo>
                  <a:pt x="70" y="156"/>
                </a:lnTo>
                <a:lnTo>
                  <a:pt x="64" y="156"/>
                </a:lnTo>
                <a:lnTo>
                  <a:pt x="60" y="154"/>
                </a:lnTo>
                <a:lnTo>
                  <a:pt x="58" y="154"/>
                </a:lnTo>
                <a:lnTo>
                  <a:pt x="54" y="154"/>
                </a:lnTo>
                <a:lnTo>
                  <a:pt x="54" y="154"/>
                </a:lnTo>
                <a:lnTo>
                  <a:pt x="56" y="158"/>
                </a:lnTo>
                <a:lnTo>
                  <a:pt x="60" y="158"/>
                </a:lnTo>
                <a:lnTo>
                  <a:pt x="64" y="158"/>
                </a:lnTo>
                <a:lnTo>
                  <a:pt x="68" y="158"/>
                </a:lnTo>
                <a:lnTo>
                  <a:pt x="68" y="158"/>
                </a:lnTo>
                <a:lnTo>
                  <a:pt x="66" y="162"/>
                </a:lnTo>
                <a:lnTo>
                  <a:pt x="64" y="164"/>
                </a:lnTo>
                <a:lnTo>
                  <a:pt x="60" y="166"/>
                </a:lnTo>
                <a:lnTo>
                  <a:pt x="60" y="170"/>
                </a:lnTo>
                <a:lnTo>
                  <a:pt x="60" y="170"/>
                </a:lnTo>
                <a:lnTo>
                  <a:pt x="58" y="168"/>
                </a:lnTo>
                <a:lnTo>
                  <a:pt x="54" y="168"/>
                </a:lnTo>
                <a:lnTo>
                  <a:pt x="52" y="168"/>
                </a:lnTo>
                <a:lnTo>
                  <a:pt x="48" y="168"/>
                </a:lnTo>
                <a:lnTo>
                  <a:pt x="48" y="168"/>
                </a:lnTo>
                <a:lnTo>
                  <a:pt x="50" y="166"/>
                </a:lnTo>
                <a:lnTo>
                  <a:pt x="52" y="164"/>
                </a:lnTo>
                <a:lnTo>
                  <a:pt x="52" y="164"/>
                </a:lnTo>
                <a:lnTo>
                  <a:pt x="52" y="160"/>
                </a:lnTo>
                <a:lnTo>
                  <a:pt x="50" y="160"/>
                </a:lnTo>
                <a:lnTo>
                  <a:pt x="50" y="160"/>
                </a:lnTo>
                <a:lnTo>
                  <a:pt x="38" y="164"/>
                </a:lnTo>
                <a:lnTo>
                  <a:pt x="38" y="164"/>
                </a:lnTo>
                <a:lnTo>
                  <a:pt x="34" y="162"/>
                </a:lnTo>
                <a:lnTo>
                  <a:pt x="30" y="164"/>
                </a:lnTo>
                <a:lnTo>
                  <a:pt x="24" y="166"/>
                </a:lnTo>
                <a:lnTo>
                  <a:pt x="24" y="166"/>
                </a:lnTo>
                <a:lnTo>
                  <a:pt x="14" y="164"/>
                </a:lnTo>
                <a:lnTo>
                  <a:pt x="6" y="162"/>
                </a:lnTo>
                <a:lnTo>
                  <a:pt x="6" y="162"/>
                </a:lnTo>
                <a:lnTo>
                  <a:pt x="4" y="158"/>
                </a:lnTo>
                <a:lnTo>
                  <a:pt x="4" y="158"/>
                </a:lnTo>
                <a:lnTo>
                  <a:pt x="4" y="156"/>
                </a:lnTo>
                <a:lnTo>
                  <a:pt x="2" y="156"/>
                </a:lnTo>
                <a:lnTo>
                  <a:pt x="2" y="154"/>
                </a:lnTo>
                <a:lnTo>
                  <a:pt x="0" y="152"/>
                </a:lnTo>
                <a:lnTo>
                  <a:pt x="0" y="152"/>
                </a:lnTo>
                <a:lnTo>
                  <a:pt x="4" y="152"/>
                </a:lnTo>
                <a:lnTo>
                  <a:pt x="6" y="154"/>
                </a:lnTo>
                <a:lnTo>
                  <a:pt x="8" y="156"/>
                </a:lnTo>
                <a:lnTo>
                  <a:pt x="8" y="156"/>
                </a:lnTo>
                <a:lnTo>
                  <a:pt x="16" y="156"/>
                </a:lnTo>
                <a:lnTo>
                  <a:pt x="20" y="156"/>
                </a:lnTo>
                <a:lnTo>
                  <a:pt x="22" y="154"/>
                </a:lnTo>
                <a:lnTo>
                  <a:pt x="22" y="154"/>
                </a:lnTo>
                <a:lnTo>
                  <a:pt x="22" y="150"/>
                </a:lnTo>
                <a:lnTo>
                  <a:pt x="20" y="150"/>
                </a:lnTo>
                <a:lnTo>
                  <a:pt x="18" y="146"/>
                </a:lnTo>
                <a:lnTo>
                  <a:pt x="18" y="146"/>
                </a:lnTo>
                <a:lnTo>
                  <a:pt x="18" y="144"/>
                </a:lnTo>
                <a:lnTo>
                  <a:pt x="20" y="140"/>
                </a:lnTo>
                <a:lnTo>
                  <a:pt x="20" y="140"/>
                </a:lnTo>
                <a:lnTo>
                  <a:pt x="20" y="140"/>
                </a:lnTo>
                <a:lnTo>
                  <a:pt x="18" y="138"/>
                </a:lnTo>
                <a:lnTo>
                  <a:pt x="14" y="138"/>
                </a:lnTo>
                <a:lnTo>
                  <a:pt x="14" y="138"/>
                </a:lnTo>
                <a:lnTo>
                  <a:pt x="16" y="136"/>
                </a:lnTo>
                <a:lnTo>
                  <a:pt x="18" y="136"/>
                </a:lnTo>
                <a:lnTo>
                  <a:pt x="20" y="134"/>
                </a:lnTo>
                <a:lnTo>
                  <a:pt x="20" y="132"/>
                </a:lnTo>
                <a:lnTo>
                  <a:pt x="20" y="132"/>
                </a:lnTo>
                <a:lnTo>
                  <a:pt x="22" y="132"/>
                </a:lnTo>
                <a:lnTo>
                  <a:pt x="26" y="132"/>
                </a:lnTo>
                <a:lnTo>
                  <a:pt x="26" y="132"/>
                </a:lnTo>
                <a:lnTo>
                  <a:pt x="26" y="130"/>
                </a:lnTo>
                <a:lnTo>
                  <a:pt x="26" y="130"/>
                </a:lnTo>
                <a:lnTo>
                  <a:pt x="20" y="130"/>
                </a:lnTo>
                <a:lnTo>
                  <a:pt x="20" y="130"/>
                </a:lnTo>
                <a:lnTo>
                  <a:pt x="20" y="130"/>
                </a:lnTo>
                <a:lnTo>
                  <a:pt x="20" y="132"/>
                </a:lnTo>
                <a:lnTo>
                  <a:pt x="20" y="132"/>
                </a:lnTo>
                <a:lnTo>
                  <a:pt x="16" y="132"/>
                </a:lnTo>
                <a:lnTo>
                  <a:pt x="14" y="128"/>
                </a:lnTo>
                <a:lnTo>
                  <a:pt x="14" y="126"/>
                </a:lnTo>
                <a:lnTo>
                  <a:pt x="14" y="122"/>
                </a:lnTo>
                <a:lnTo>
                  <a:pt x="14" y="122"/>
                </a:lnTo>
                <a:lnTo>
                  <a:pt x="20" y="124"/>
                </a:lnTo>
                <a:lnTo>
                  <a:pt x="24" y="124"/>
                </a:lnTo>
                <a:lnTo>
                  <a:pt x="26" y="124"/>
                </a:lnTo>
                <a:lnTo>
                  <a:pt x="26" y="124"/>
                </a:lnTo>
                <a:lnTo>
                  <a:pt x="28" y="126"/>
                </a:lnTo>
                <a:lnTo>
                  <a:pt x="32" y="128"/>
                </a:lnTo>
                <a:lnTo>
                  <a:pt x="32" y="128"/>
                </a:lnTo>
                <a:lnTo>
                  <a:pt x="34" y="128"/>
                </a:lnTo>
                <a:lnTo>
                  <a:pt x="38" y="128"/>
                </a:lnTo>
                <a:lnTo>
                  <a:pt x="38" y="128"/>
                </a:lnTo>
                <a:lnTo>
                  <a:pt x="38" y="128"/>
                </a:lnTo>
                <a:lnTo>
                  <a:pt x="40" y="128"/>
                </a:lnTo>
                <a:lnTo>
                  <a:pt x="40" y="130"/>
                </a:lnTo>
                <a:lnTo>
                  <a:pt x="40" y="130"/>
                </a:lnTo>
                <a:lnTo>
                  <a:pt x="40" y="130"/>
                </a:lnTo>
                <a:lnTo>
                  <a:pt x="48" y="128"/>
                </a:lnTo>
                <a:lnTo>
                  <a:pt x="52" y="122"/>
                </a:lnTo>
                <a:lnTo>
                  <a:pt x="52" y="122"/>
                </a:lnTo>
                <a:lnTo>
                  <a:pt x="52" y="122"/>
                </a:lnTo>
                <a:lnTo>
                  <a:pt x="50" y="124"/>
                </a:lnTo>
                <a:lnTo>
                  <a:pt x="48" y="124"/>
                </a:lnTo>
                <a:lnTo>
                  <a:pt x="46" y="124"/>
                </a:lnTo>
                <a:lnTo>
                  <a:pt x="46" y="124"/>
                </a:lnTo>
                <a:lnTo>
                  <a:pt x="46" y="122"/>
                </a:lnTo>
                <a:lnTo>
                  <a:pt x="46" y="122"/>
                </a:lnTo>
                <a:lnTo>
                  <a:pt x="50" y="120"/>
                </a:lnTo>
                <a:lnTo>
                  <a:pt x="50" y="120"/>
                </a:lnTo>
                <a:lnTo>
                  <a:pt x="48" y="118"/>
                </a:lnTo>
                <a:lnTo>
                  <a:pt x="48" y="116"/>
                </a:lnTo>
                <a:lnTo>
                  <a:pt x="48" y="116"/>
                </a:lnTo>
                <a:lnTo>
                  <a:pt x="42" y="116"/>
                </a:lnTo>
                <a:lnTo>
                  <a:pt x="40" y="120"/>
                </a:lnTo>
                <a:lnTo>
                  <a:pt x="40" y="120"/>
                </a:lnTo>
                <a:lnTo>
                  <a:pt x="34" y="118"/>
                </a:lnTo>
                <a:lnTo>
                  <a:pt x="32" y="114"/>
                </a:lnTo>
                <a:lnTo>
                  <a:pt x="32" y="114"/>
                </a:lnTo>
                <a:lnTo>
                  <a:pt x="26" y="114"/>
                </a:lnTo>
                <a:lnTo>
                  <a:pt x="20" y="114"/>
                </a:lnTo>
                <a:lnTo>
                  <a:pt x="20" y="114"/>
                </a:lnTo>
                <a:lnTo>
                  <a:pt x="18" y="112"/>
                </a:lnTo>
                <a:lnTo>
                  <a:pt x="14" y="110"/>
                </a:lnTo>
                <a:lnTo>
                  <a:pt x="12" y="108"/>
                </a:lnTo>
                <a:lnTo>
                  <a:pt x="10" y="106"/>
                </a:lnTo>
                <a:lnTo>
                  <a:pt x="10" y="106"/>
                </a:lnTo>
                <a:lnTo>
                  <a:pt x="12" y="104"/>
                </a:lnTo>
                <a:lnTo>
                  <a:pt x="14" y="104"/>
                </a:lnTo>
                <a:lnTo>
                  <a:pt x="16" y="104"/>
                </a:lnTo>
                <a:lnTo>
                  <a:pt x="16" y="104"/>
                </a:lnTo>
                <a:lnTo>
                  <a:pt x="16" y="104"/>
                </a:lnTo>
                <a:lnTo>
                  <a:pt x="22" y="100"/>
                </a:lnTo>
                <a:lnTo>
                  <a:pt x="22" y="100"/>
                </a:lnTo>
                <a:lnTo>
                  <a:pt x="24" y="100"/>
                </a:lnTo>
                <a:lnTo>
                  <a:pt x="26" y="102"/>
                </a:lnTo>
                <a:lnTo>
                  <a:pt x="30" y="104"/>
                </a:lnTo>
                <a:lnTo>
                  <a:pt x="30" y="104"/>
                </a:lnTo>
                <a:lnTo>
                  <a:pt x="36" y="104"/>
                </a:lnTo>
                <a:lnTo>
                  <a:pt x="42" y="102"/>
                </a:lnTo>
                <a:lnTo>
                  <a:pt x="42" y="102"/>
                </a:lnTo>
                <a:lnTo>
                  <a:pt x="42" y="98"/>
                </a:lnTo>
                <a:lnTo>
                  <a:pt x="40" y="94"/>
                </a:lnTo>
                <a:lnTo>
                  <a:pt x="40" y="94"/>
                </a:lnTo>
                <a:lnTo>
                  <a:pt x="38" y="94"/>
                </a:lnTo>
                <a:lnTo>
                  <a:pt x="38" y="96"/>
                </a:lnTo>
                <a:lnTo>
                  <a:pt x="34" y="96"/>
                </a:lnTo>
                <a:lnTo>
                  <a:pt x="34" y="96"/>
                </a:lnTo>
                <a:lnTo>
                  <a:pt x="32" y="88"/>
                </a:lnTo>
                <a:lnTo>
                  <a:pt x="32" y="88"/>
                </a:lnTo>
                <a:lnTo>
                  <a:pt x="26" y="88"/>
                </a:lnTo>
                <a:lnTo>
                  <a:pt x="26" y="88"/>
                </a:lnTo>
                <a:lnTo>
                  <a:pt x="26" y="90"/>
                </a:lnTo>
                <a:lnTo>
                  <a:pt x="26" y="90"/>
                </a:lnTo>
                <a:lnTo>
                  <a:pt x="28" y="92"/>
                </a:lnTo>
                <a:lnTo>
                  <a:pt x="28" y="94"/>
                </a:lnTo>
                <a:lnTo>
                  <a:pt x="28" y="94"/>
                </a:lnTo>
                <a:lnTo>
                  <a:pt x="24" y="94"/>
                </a:lnTo>
                <a:lnTo>
                  <a:pt x="20" y="94"/>
                </a:lnTo>
                <a:lnTo>
                  <a:pt x="20" y="94"/>
                </a:lnTo>
                <a:lnTo>
                  <a:pt x="22" y="92"/>
                </a:lnTo>
                <a:lnTo>
                  <a:pt x="24" y="90"/>
                </a:lnTo>
                <a:lnTo>
                  <a:pt x="24" y="90"/>
                </a:lnTo>
                <a:lnTo>
                  <a:pt x="24" y="86"/>
                </a:lnTo>
                <a:lnTo>
                  <a:pt x="24" y="82"/>
                </a:lnTo>
                <a:lnTo>
                  <a:pt x="24" y="82"/>
                </a:lnTo>
                <a:lnTo>
                  <a:pt x="22" y="80"/>
                </a:lnTo>
                <a:lnTo>
                  <a:pt x="22" y="76"/>
                </a:lnTo>
                <a:lnTo>
                  <a:pt x="22" y="76"/>
                </a:lnTo>
                <a:lnTo>
                  <a:pt x="30" y="72"/>
                </a:lnTo>
                <a:lnTo>
                  <a:pt x="40" y="68"/>
                </a:lnTo>
                <a:lnTo>
                  <a:pt x="40" y="68"/>
                </a:lnTo>
                <a:lnTo>
                  <a:pt x="40" y="70"/>
                </a:lnTo>
                <a:lnTo>
                  <a:pt x="40" y="74"/>
                </a:lnTo>
                <a:lnTo>
                  <a:pt x="40" y="74"/>
                </a:lnTo>
                <a:lnTo>
                  <a:pt x="46" y="76"/>
                </a:lnTo>
                <a:lnTo>
                  <a:pt x="48" y="76"/>
                </a:lnTo>
                <a:lnTo>
                  <a:pt x="50" y="74"/>
                </a:lnTo>
                <a:lnTo>
                  <a:pt x="50" y="74"/>
                </a:lnTo>
                <a:lnTo>
                  <a:pt x="50" y="72"/>
                </a:lnTo>
                <a:lnTo>
                  <a:pt x="48" y="72"/>
                </a:lnTo>
                <a:lnTo>
                  <a:pt x="44" y="70"/>
                </a:lnTo>
                <a:lnTo>
                  <a:pt x="44" y="70"/>
                </a:lnTo>
                <a:lnTo>
                  <a:pt x="46" y="66"/>
                </a:lnTo>
                <a:lnTo>
                  <a:pt x="46" y="64"/>
                </a:lnTo>
                <a:lnTo>
                  <a:pt x="46" y="64"/>
                </a:lnTo>
                <a:lnTo>
                  <a:pt x="46" y="60"/>
                </a:lnTo>
                <a:lnTo>
                  <a:pt x="44" y="54"/>
                </a:lnTo>
                <a:lnTo>
                  <a:pt x="44" y="54"/>
                </a:lnTo>
                <a:lnTo>
                  <a:pt x="52" y="54"/>
                </a:lnTo>
                <a:lnTo>
                  <a:pt x="52" y="54"/>
                </a:lnTo>
                <a:lnTo>
                  <a:pt x="56" y="50"/>
                </a:lnTo>
                <a:lnTo>
                  <a:pt x="60" y="48"/>
                </a:lnTo>
                <a:lnTo>
                  <a:pt x="60" y="46"/>
                </a:lnTo>
                <a:lnTo>
                  <a:pt x="60" y="46"/>
                </a:lnTo>
                <a:lnTo>
                  <a:pt x="60" y="44"/>
                </a:lnTo>
                <a:lnTo>
                  <a:pt x="58" y="42"/>
                </a:lnTo>
                <a:lnTo>
                  <a:pt x="54" y="42"/>
                </a:lnTo>
                <a:lnTo>
                  <a:pt x="54" y="42"/>
                </a:lnTo>
                <a:lnTo>
                  <a:pt x="56" y="38"/>
                </a:lnTo>
                <a:lnTo>
                  <a:pt x="56" y="38"/>
                </a:lnTo>
                <a:lnTo>
                  <a:pt x="60" y="40"/>
                </a:lnTo>
                <a:lnTo>
                  <a:pt x="60" y="40"/>
                </a:lnTo>
                <a:lnTo>
                  <a:pt x="62" y="38"/>
                </a:lnTo>
                <a:lnTo>
                  <a:pt x="62" y="36"/>
                </a:lnTo>
                <a:lnTo>
                  <a:pt x="64" y="36"/>
                </a:lnTo>
                <a:lnTo>
                  <a:pt x="64" y="36"/>
                </a:lnTo>
                <a:lnTo>
                  <a:pt x="66" y="38"/>
                </a:lnTo>
                <a:lnTo>
                  <a:pt x="70" y="40"/>
                </a:lnTo>
                <a:lnTo>
                  <a:pt x="70" y="40"/>
                </a:lnTo>
                <a:lnTo>
                  <a:pt x="72" y="38"/>
                </a:lnTo>
                <a:lnTo>
                  <a:pt x="72" y="38"/>
                </a:lnTo>
                <a:lnTo>
                  <a:pt x="72" y="36"/>
                </a:lnTo>
                <a:lnTo>
                  <a:pt x="72" y="36"/>
                </a:lnTo>
                <a:lnTo>
                  <a:pt x="70" y="34"/>
                </a:lnTo>
                <a:lnTo>
                  <a:pt x="70" y="34"/>
                </a:lnTo>
                <a:lnTo>
                  <a:pt x="70" y="32"/>
                </a:lnTo>
                <a:lnTo>
                  <a:pt x="70" y="32"/>
                </a:lnTo>
                <a:lnTo>
                  <a:pt x="64" y="28"/>
                </a:lnTo>
                <a:lnTo>
                  <a:pt x="64" y="28"/>
                </a:lnTo>
                <a:lnTo>
                  <a:pt x="64" y="24"/>
                </a:lnTo>
                <a:lnTo>
                  <a:pt x="62" y="22"/>
                </a:lnTo>
                <a:lnTo>
                  <a:pt x="56" y="20"/>
                </a:lnTo>
                <a:lnTo>
                  <a:pt x="56" y="20"/>
                </a:lnTo>
                <a:lnTo>
                  <a:pt x="58" y="16"/>
                </a:lnTo>
                <a:lnTo>
                  <a:pt x="60" y="14"/>
                </a:lnTo>
                <a:lnTo>
                  <a:pt x="60" y="14"/>
                </a:lnTo>
                <a:lnTo>
                  <a:pt x="62" y="16"/>
                </a:lnTo>
                <a:lnTo>
                  <a:pt x="64" y="18"/>
                </a:lnTo>
                <a:lnTo>
                  <a:pt x="64" y="18"/>
                </a:lnTo>
                <a:lnTo>
                  <a:pt x="68" y="16"/>
                </a:lnTo>
                <a:lnTo>
                  <a:pt x="68" y="16"/>
                </a:lnTo>
                <a:lnTo>
                  <a:pt x="68" y="16"/>
                </a:lnTo>
                <a:lnTo>
                  <a:pt x="68" y="16"/>
                </a:lnTo>
                <a:lnTo>
                  <a:pt x="66" y="14"/>
                </a:lnTo>
                <a:lnTo>
                  <a:pt x="66" y="14"/>
                </a:lnTo>
                <a:lnTo>
                  <a:pt x="66" y="10"/>
                </a:lnTo>
                <a:lnTo>
                  <a:pt x="66" y="10"/>
                </a:lnTo>
                <a:lnTo>
                  <a:pt x="64" y="10"/>
                </a:lnTo>
                <a:lnTo>
                  <a:pt x="64" y="8"/>
                </a:lnTo>
                <a:lnTo>
                  <a:pt x="64" y="6"/>
                </a:lnTo>
                <a:lnTo>
                  <a:pt x="64" y="6"/>
                </a:lnTo>
                <a:lnTo>
                  <a:pt x="68" y="8"/>
                </a:lnTo>
                <a:lnTo>
                  <a:pt x="70" y="10"/>
                </a:lnTo>
                <a:lnTo>
                  <a:pt x="76" y="16"/>
                </a:lnTo>
                <a:lnTo>
                  <a:pt x="76" y="16"/>
                </a:lnTo>
                <a:lnTo>
                  <a:pt x="82" y="18"/>
                </a:lnTo>
                <a:lnTo>
                  <a:pt x="86" y="18"/>
                </a:lnTo>
                <a:lnTo>
                  <a:pt x="88" y="18"/>
                </a:lnTo>
                <a:lnTo>
                  <a:pt x="88" y="18"/>
                </a:lnTo>
                <a:lnTo>
                  <a:pt x="90" y="20"/>
                </a:lnTo>
                <a:lnTo>
                  <a:pt x="90" y="22"/>
                </a:lnTo>
                <a:lnTo>
                  <a:pt x="90" y="22"/>
                </a:lnTo>
                <a:lnTo>
                  <a:pt x="100" y="24"/>
                </a:lnTo>
                <a:lnTo>
                  <a:pt x="100" y="24"/>
                </a:lnTo>
                <a:lnTo>
                  <a:pt x="96" y="20"/>
                </a:lnTo>
                <a:lnTo>
                  <a:pt x="94" y="16"/>
                </a:lnTo>
                <a:lnTo>
                  <a:pt x="94" y="16"/>
                </a:lnTo>
                <a:lnTo>
                  <a:pt x="102" y="16"/>
                </a:lnTo>
                <a:lnTo>
                  <a:pt x="106" y="20"/>
                </a:lnTo>
                <a:lnTo>
                  <a:pt x="106" y="20"/>
                </a:lnTo>
                <a:lnTo>
                  <a:pt x="112" y="18"/>
                </a:lnTo>
                <a:lnTo>
                  <a:pt x="116" y="16"/>
                </a:lnTo>
                <a:lnTo>
                  <a:pt x="116" y="16"/>
                </a:lnTo>
                <a:lnTo>
                  <a:pt x="118" y="14"/>
                </a:lnTo>
                <a:lnTo>
                  <a:pt x="118" y="10"/>
                </a:lnTo>
                <a:lnTo>
                  <a:pt x="118" y="10"/>
                </a:lnTo>
                <a:lnTo>
                  <a:pt x="116" y="10"/>
                </a:lnTo>
                <a:lnTo>
                  <a:pt x="114" y="10"/>
                </a:lnTo>
                <a:lnTo>
                  <a:pt x="112" y="14"/>
                </a:lnTo>
                <a:lnTo>
                  <a:pt x="112" y="14"/>
                </a:lnTo>
                <a:lnTo>
                  <a:pt x="102" y="14"/>
                </a:lnTo>
                <a:lnTo>
                  <a:pt x="102" y="14"/>
                </a:lnTo>
                <a:lnTo>
                  <a:pt x="100" y="10"/>
                </a:lnTo>
                <a:lnTo>
                  <a:pt x="102" y="8"/>
                </a:lnTo>
                <a:lnTo>
                  <a:pt x="102" y="6"/>
                </a:lnTo>
                <a:lnTo>
                  <a:pt x="102" y="2"/>
                </a:lnTo>
                <a:lnTo>
                  <a:pt x="102" y="2"/>
                </a:lnTo>
                <a:lnTo>
                  <a:pt x="106" y="2"/>
                </a:lnTo>
                <a:lnTo>
                  <a:pt x="106" y="4"/>
                </a:lnTo>
                <a:lnTo>
                  <a:pt x="110" y="8"/>
                </a:lnTo>
                <a:lnTo>
                  <a:pt x="110" y="8"/>
                </a:lnTo>
                <a:lnTo>
                  <a:pt x="112" y="6"/>
                </a:lnTo>
                <a:lnTo>
                  <a:pt x="114" y="6"/>
                </a:lnTo>
                <a:lnTo>
                  <a:pt x="114" y="6"/>
                </a:lnTo>
                <a:lnTo>
                  <a:pt x="116" y="4"/>
                </a:lnTo>
                <a:lnTo>
                  <a:pt x="116" y="2"/>
                </a:lnTo>
                <a:lnTo>
                  <a:pt x="118" y="0"/>
                </a:lnTo>
                <a:lnTo>
                  <a:pt x="118" y="0"/>
                </a:lnTo>
                <a:lnTo>
                  <a:pt x="120" y="2"/>
                </a:lnTo>
                <a:lnTo>
                  <a:pt x="122" y="4"/>
                </a:lnTo>
                <a:lnTo>
                  <a:pt x="122" y="6"/>
                </a:lnTo>
                <a:lnTo>
                  <a:pt x="124" y="8"/>
                </a:lnTo>
                <a:lnTo>
                  <a:pt x="124" y="8"/>
                </a:lnTo>
                <a:lnTo>
                  <a:pt x="128" y="6"/>
                </a:lnTo>
                <a:lnTo>
                  <a:pt x="128" y="6"/>
                </a:lnTo>
                <a:lnTo>
                  <a:pt x="130" y="8"/>
                </a:lnTo>
                <a:lnTo>
                  <a:pt x="130" y="8"/>
                </a:lnTo>
                <a:lnTo>
                  <a:pt x="132" y="8"/>
                </a:lnTo>
                <a:lnTo>
                  <a:pt x="134" y="8"/>
                </a:lnTo>
                <a:lnTo>
                  <a:pt x="136" y="10"/>
                </a:lnTo>
                <a:lnTo>
                  <a:pt x="136" y="10"/>
                </a:lnTo>
                <a:lnTo>
                  <a:pt x="132" y="12"/>
                </a:lnTo>
                <a:lnTo>
                  <a:pt x="130" y="14"/>
                </a:lnTo>
                <a:lnTo>
                  <a:pt x="128" y="12"/>
                </a:lnTo>
                <a:lnTo>
                  <a:pt x="128" y="12"/>
                </a:lnTo>
                <a:lnTo>
                  <a:pt x="126" y="12"/>
                </a:lnTo>
                <a:lnTo>
                  <a:pt x="126" y="10"/>
                </a:lnTo>
                <a:lnTo>
                  <a:pt x="124" y="10"/>
                </a:lnTo>
                <a:lnTo>
                  <a:pt x="122" y="10"/>
                </a:lnTo>
                <a:lnTo>
                  <a:pt x="122" y="10"/>
                </a:lnTo>
                <a:lnTo>
                  <a:pt x="120" y="12"/>
                </a:lnTo>
                <a:lnTo>
                  <a:pt x="120" y="12"/>
                </a:lnTo>
                <a:lnTo>
                  <a:pt x="124" y="14"/>
                </a:lnTo>
                <a:lnTo>
                  <a:pt x="124" y="14"/>
                </a:lnTo>
                <a:lnTo>
                  <a:pt x="122" y="18"/>
                </a:lnTo>
                <a:lnTo>
                  <a:pt x="120" y="20"/>
                </a:lnTo>
                <a:lnTo>
                  <a:pt x="120" y="20"/>
                </a:lnTo>
                <a:lnTo>
                  <a:pt x="120" y="22"/>
                </a:lnTo>
                <a:lnTo>
                  <a:pt x="122" y="24"/>
                </a:lnTo>
                <a:lnTo>
                  <a:pt x="126" y="26"/>
                </a:lnTo>
                <a:lnTo>
                  <a:pt x="126" y="26"/>
                </a:lnTo>
                <a:lnTo>
                  <a:pt x="128" y="24"/>
                </a:lnTo>
                <a:lnTo>
                  <a:pt x="128" y="24"/>
                </a:lnTo>
                <a:lnTo>
                  <a:pt x="126" y="20"/>
                </a:lnTo>
                <a:lnTo>
                  <a:pt x="126" y="18"/>
                </a:lnTo>
                <a:lnTo>
                  <a:pt x="126" y="16"/>
                </a:lnTo>
                <a:lnTo>
                  <a:pt x="126" y="16"/>
                </a:lnTo>
                <a:lnTo>
                  <a:pt x="128" y="16"/>
                </a:lnTo>
                <a:lnTo>
                  <a:pt x="130" y="16"/>
                </a:lnTo>
                <a:lnTo>
                  <a:pt x="134" y="20"/>
                </a:lnTo>
                <a:lnTo>
                  <a:pt x="134" y="20"/>
                </a:lnTo>
                <a:lnTo>
                  <a:pt x="138" y="18"/>
                </a:lnTo>
                <a:lnTo>
                  <a:pt x="140" y="14"/>
                </a:lnTo>
                <a:lnTo>
                  <a:pt x="142" y="12"/>
                </a:lnTo>
                <a:lnTo>
                  <a:pt x="146" y="10"/>
                </a:lnTo>
                <a:lnTo>
                  <a:pt x="146" y="10"/>
                </a:lnTo>
                <a:lnTo>
                  <a:pt x="146" y="14"/>
                </a:lnTo>
                <a:lnTo>
                  <a:pt x="146" y="14"/>
                </a:lnTo>
                <a:lnTo>
                  <a:pt x="148" y="16"/>
                </a:lnTo>
                <a:lnTo>
                  <a:pt x="148" y="16"/>
                </a:lnTo>
                <a:lnTo>
                  <a:pt x="150" y="16"/>
                </a:lnTo>
                <a:lnTo>
                  <a:pt x="150" y="14"/>
                </a:lnTo>
                <a:lnTo>
                  <a:pt x="150" y="12"/>
                </a:lnTo>
                <a:lnTo>
                  <a:pt x="148" y="10"/>
                </a:lnTo>
                <a:lnTo>
                  <a:pt x="148" y="10"/>
                </a:lnTo>
                <a:lnTo>
                  <a:pt x="150" y="10"/>
                </a:lnTo>
                <a:lnTo>
                  <a:pt x="150" y="12"/>
                </a:lnTo>
                <a:lnTo>
                  <a:pt x="152" y="14"/>
                </a:lnTo>
                <a:lnTo>
                  <a:pt x="152" y="14"/>
                </a:lnTo>
                <a:close/>
                <a:moveTo>
                  <a:pt x="108" y="22"/>
                </a:moveTo>
                <a:lnTo>
                  <a:pt x="108" y="22"/>
                </a:lnTo>
                <a:lnTo>
                  <a:pt x="110" y="26"/>
                </a:lnTo>
                <a:lnTo>
                  <a:pt x="114" y="28"/>
                </a:lnTo>
                <a:lnTo>
                  <a:pt x="114" y="28"/>
                </a:lnTo>
                <a:lnTo>
                  <a:pt x="116" y="28"/>
                </a:lnTo>
                <a:lnTo>
                  <a:pt x="116" y="28"/>
                </a:lnTo>
                <a:lnTo>
                  <a:pt x="114" y="24"/>
                </a:lnTo>
                <a:lnTo>
                  <a:pt x="114" y="22"/>
                </a:lnTo>
                <a:lnTo>
                  <a:pt x="110" y="20"/>
                </a:lnTo>
                <a:lnTo>
                  <a:pt x="108" y="22"/>
                </a:lnTo>
                <a:lnTo>
                  <a:pt x="108" y="22"/>
                </a:lnTo>
                <a:close/>
                <a:moveTo>
                  <a:pt x="74" y="28"/>
                </a:moveTo>
                <a:lnTo>
                  <a:pt x="74" y="28"/>
                </a:lnTo>
                <a:lnTo>
                  <a:pt x="78" y="30"/>
                </a:lnTo>
                <a:lnTo>
                  <a:pt x="78" y="30"/>
                </a:lnTo>
                <a:lnTo>
                  <a:pt x="80" y="30"/>
                </a:lnTo>
                <a:lnTo>
                  <a:pt x="80" y="30"/>
                </a:lnTo>
                <a:lnTo>
                  <a:pt x="80" y="30"/>
                </a:lnTo>
                <a:lnTo>
                  <a:pt x="82" y="28"/>
                </a:lnTo>
                <a:lnTo>
                  <a:pt x="84" y="28"/>
                </a:lnTo>
                <a:lnTo>
                  <a:pt x="84" y="28"/>
                </a:lnTo>
                <a:lnTo>
                  <a:pt x="78" y="28"/>
                </a:lnTo>
                <a:lnTo>
                  <a:pt x="76" y="24"/>
                </a:lnTo>
                <a:lnTo>
                  <a:pt x="72" y="22"/>
                </a:lnTo>
                <a:lnTo>
                  <a:pt x="68" y="22"/>
                </a:lnTo>
                <a:lnTo>
                  <a:pt x="68" y="22"/>
                </a:lnTo>
                <a:lnTo>
                  <a:pt x="68" y="24"/>
                </a:lnTo>
                <a:lnTo>
                  <a:pt x="70" y="26"/>
                </a:lnTo>
                <a:lnTo>
                  <a:pt x="74" y="28"/>
                </a:lnTo>
                <a:lnTo>
                  <a:pt x="74" y="28"/>
                </a:lnTo>
                <a:close/>
                <a:moveTo>
                  <a:pt x="104" y="30"/>
                </a:moveTo>
                <a:lnTo>
                  <a:pt x="104" y="30"/>
                </a:lnTo>
                <a:lnTo>
                  <a:pt x="102" y="26"/>
                </a:lnTo>
                <a:lnTo>
                  <a:pt x="100" y="26"/>
                </a:lnTo>
                <a:lnTo>
                  <a:pt x="98" y="26"/>
                </a:lnTo>
                <a:lnTo>
                  <a:pt x="98" y="26"/>
                </a:lnTo>
                <a:lnTo>
                  <a:pt x="98" y="28"/>
                </a:lnTo>
                <a:lnTo>
                  <a:pt x="100" y="30"/>
                </a:lnTo>
                <a:lnTo>
                  <a:pt x="104" y="32"/>
                </a:lnTo>
                <a:lnTo>
                  <a:pt x="104" y="32"/>
                </a:lnTo>
                <a:lnTo>
                  <a:pt x="106" y="36"/>
                </a:lnTo>
                <a:lnTo>
                  <a:pt x="106" y="36"/>
                </a:lnTo>
                <a:lnTo>
                  <a:pt x="108" y="36"/>
                </a:lnTo>
                <a:lnTo>
                  <a:pt x="108" y="36"/>
                </a:lnTo>
                <a:lnTo>
                  <a:pt x="108" y="34"/>
                </a:lnTo>
                <a:lnTo>
                  <a:pt x="108" y="34"/>
                </a:lnTo>
                <a:lnTo>
                  <a:pt x="104" y="30"/>
                </a:lnTo>
                <a:lnTo>
                  <a:pt x="104" y="30"/>
                </a:lnTo>
                <a:close/>
                <a:moveTo>
                  <a:pt x="130" y="28"/>
                </a:moveTo>
                <a:lnTo>
                  <a:pt x="130" y="28"/>
                </a:lnTo>
                <a:lnTo>
                  <a:pt x="132" y="32"/>
                </a:lnTo>
                <a:lnTo>
                  <a:pt x="134" y="32"/>
                </a:lnTo>
                <a:lnTo>
                  <a:pt x="134" y="32"/>
                </a:lnTo>
                <a:lnTo>
                  <a:pt x="136" y="30"/>
                </a:lnTo>
                <a:lnTo>
                  <a:pt x="136" y="28"/>
                </a:lnTo>
                <a:lnTo>
                  <a:pt x="136" y="28"/>
                </a:lnTo>
                <a:lnTo>
                  <a:pt x="134" y="28"/>
                </a:lnTo>
                <a:lnTo>
                  <a:pt x="130" y="28"/>
                </a:lnTo>
                <a:lnTo>
                  <a:pt x="130" y="28"/>
                </a:lnTo>
                <a:close/>
                <a:moveTo>
                  <a:pt x="128" y="34"/>
                </a:moveTo>
                <a:lnTo>
                  <a:pt x="128" y="34"/>
                </a:lnTo>
                <a:lnTo>
                  <a:pt x="128" y="32"/>
                </a:lnTo>
                <a:lnTo>
                  <a:pt x="124" y="32"/>
                </a:lnTo>
                <a:lnTo>
                  <a:pt x="124" y="32"/>
                </a:lnTo>
                <a:lnTo>
                  <a:pt x="124" y="34"/>
                </a:lnTo>
                <a:lnTo>
                  <a:pt x="128" y="34"/>
                </a:lnTo>
                <a:lnTo>
                  <a:pt x="128" y="34"/>
                </a:lnTo>
                <a:close/>
                <a:moveTo>
                  <a:pt x="90" y="42"/>
                </a:moveTo>
                <a:lnTo>
                  <a:pt x="90" y="42"/>
                </a:lnTo>
                <a:lnTo>
                  <a:pt x="94" y="42"/>
                </a:lnTo>
                <a:lnTo>
                  <a:pt x="96" y="42"/>
                </a:lnTo>
                <a:lnTo>
                  <a:pt x="100" y="42"/>
                </a:lnTo>
                <a:lnTo>
                  <a:pt x="102" y="40"/>
                </a:lnTo>
                <a:lnTo>
                  <a:pt x="102" y="40"/>
                </a:lnTo>
                <a:lnTo>
                  <a:pt x="100" y="38"/>
                </a:lnTo>
                <a:lnTo>
                  <a:pt x="96" y="38"/>
                </a:lnTo>
                <a:lnTo>
                  <a:pt x="90" y="42"/>
                </a:lnTo>
                <a:lnTo>
                  <a:pt x="90" y="42"/>
                </a:lnTo>
                <a:close/>
                <a:moveTo>
                  <a:pt x="112" y="42"/>
                </a:moveTo>
                <a:lnTo>
                  <a:pt x="112" y="42"/>
                </a:lnTo>
                <a:lnTo>
                  <a:pt x="112" y="38"/>
                </a:lnTo>
                <a:lnTo>
                  <a:pt x="110" y="38"/>
                </a:lnTo>
                <a:lnTo>
                  <a:pt x="108" y="38"/>
                </a:lnTo>
                <a:lnTo>
                  <a:pt x="108" y="38"/>
                </a:lnTo>
                <a:lnTo>
                  <a:pt x="110" y="40"/>
                </a:lnTo>
                <a:lnTo>
                  <a:pt x="112" y="42"/>
                </a:lnTo>
                <a:lnTo>
                  <a:pt x="112" y="42"/>
                </a:lnTo>
                <a:close/>
                <a:moveTo>
                  <a:pt x="84" y="62"/>
                </a:moveTo>
                <a:lnTo>
                  <a:pt x="84" y="62"/>
                </a:lnTo>
                <a:lnTo>
                  <a:pt x="84" y="60"/>
                </a:lnTo>
                <a:lnTo>
                  <a:pt x="82" y="58"/>
                </a:lnTo>
                <a:lnTo>
                  <a:pt x="76" y="56"/>
                </a:lnTo>
                <a:lnTo>
                  <a:pt x="76" y="56"/>
                </a:lnTo>
                <a:lnTo>
                  <a:pt x="76" y="60"/>
                </a:lnTo>
                <a:lnTo>
                  <a:pt x="78" y="62"/>
                </a:lnTo>
                <a:lnTo>
                  <a:pt x="84" y="62"/>
                </a:lnTo>
                <a:lnTo>
                  <a:pt x="84" y="62"/>
                </a:lnTo>
                <a:close/>
                <a:moveTo>
                  <a:pt x="64" y="64"/>
                </a:moveTo>
                <a:lnTo>
                  <a:pt x="64" y="64"/>
                </a:lnTo>
                <a:lnTo>
                  <a:pt x="66" y="62"/>
                </a:lnTo>
                <a:lnTo>
                  <a:pt x="68" y="60"/>
                </a:lnTo>
                <a:lnTo>
                  <a:pt x="68" y="60"/>
                </a:lnTo>
                <a:lnTo>
                  <a:pt x="66" y="58"/>
                </a:lnTo>
                <a:lnTo>
                  <a:pt x="64" y="58"/>
                </a:lnTo>
                <a:lnTo>
                  <a:pt x="62" y="62"/>
                </a:lnTo>
                <a:lnTo>
                  <a:pt x="64" y="64"/>
                </a:lnTo>
                <a:lnTo>
                  <a:pt x="64" y="64"/>
                </a:lnTo>
                <a:close/>
                <a:moveTo>
                  <a:pt x="168" y="64"/>
                </a:moveTo>
                <a:lnTo>
                  <a:pt x="168" y="64"/>
                </a:lnTo>
                <a:lnTo>
                  <a:pt x="170" y="66"/>
                </a:lnTo>
                <a:lnTo>
                  <a:pt x="174" y="64"/>
                </a:lnTo>
                <a:lnTo>
                  <a:pt x="174" y="64"/>
                </a:lnTo>
                <a:lnTo>
                  <a:pt x="174" y="62"/>
                </a:lnTo>
                <a:lnTo>
                  <a:pt x="172" y="60"/>
                </a:lnTo>
                <a:lnTo>
                  <a:pt x="172" y="60"/>
                </a:lnTo>
                <a:lnTo>
                  <a:pt x="170" y="60"/>
                </a:lnTo>
                <a:lnTo>
                  <a:pt x="168" y="64"/>
                </a:lnTo>
                <a:lnTo>
                  <a:pt x="168" y="64"/>
                </a:lnTo>
                <a:close/>
                <a:moveTo>
                  <a:pt x="152" y="64"/>
                </a:moveTo>
                <a:lnTo>
                  <a:pt x="152" y="64"/>
                </a:lnTo>
                <a:lnTo>
                  <a:pt x="154" y="66"/>
                </a:lnTo>
                <a:lnTo>
                  <a:pt x="156" y="68"/>
                </a:lnTo>
                <a:lnTo>
                  <a:pt x="158" y="74"/>
                </a:lnTo>
                <a:lnTo>
                  <a:pt x="158" y="74"/>
                </a:lnTo>
                <a:lnTo>
                  <a:pt x="160" y="72"/>
                </a:lnTo>
                <a:lnTo>
                  <a:pt x="160" y="68"/>
                </a:lnTo>
                <a:lnTo>
                  <a:pt x="158" y="62"/>
                </a:lnTo>
                <a:lnTo>
                  <a:pt x="158" y="62"/>
                </a:lnTo>
                <a:lnTo>
                  <a:pt x="154" y="62"/>
                </a:lnTo>
                <a:lnTo>
                  <a:pt x="152" y="64"/>
                </a:lnTo>
                <a:lnTo>
                  <a:pt x="152" y="64"/>
                </a:lnTo>
                <a:lnTo>
                  <a:pt x="152" y="64"/>
                </a:lnTo>
                <a:close/>
                <a:moveTo>
                  <a:pt x="104" y="72"/>
                </a:moveTo>
                <a:lnTo>
                  <a:pt x="104" y="72"/>
                </a:lnTo>
                <a:lnTo>
                  <a:pt x="108" y="72"/>
                </a:lnTo>
                <a:lnTo>
                  <a:pt x="108" y="70"/>
                </a:lnTo>
                <a:lnTo>
                  <a:pt x="108" y="66"/>
                </a:lnTo>
                <a:lnTo>
                  <a:pt x="108" y="66"/>
                </a:lnTo>
                <a:lnTo>
                  <a:pt x="106" y="66"/>
                </a:lnTo>
                <a:lnTo>
                  <a:pt x="104" y="68"/>
                </a:lnTo>
                <a:lnTo>
                  <a:pt x="104" y="70"/>
                </a:lnTo>
                <a:lnTo>
                  <a:pt x="104" y="72"/>
                </a:lnTo>
                <a:lnTo>
                  <a:pt x="104" y="72"/>
                </a:lnTo>
                <a:close/>
                <a:moveTo>
                  <a:pt x="174" y="78"/>
                </a:moveTo>
                <a:lnTo>
                  <a:pt x="174" y="78"/>
                </a:lnTo>
                <a:lnTo>
                  <a:pt x="178" y="74"/>
                </a:lnTo>
                <a:lnTo>
                  <a:pt x="180" y="72"/>
                </a:lnTo>
                <a:lnTo>
                  <a:pt x="178" y="70"/>
                </a:lnTo>
                <a:lnTo>
                  <a:pt x="178" y="70"/>
                </a:lnTo>
                <a:lnTo>
                  <a:pt x="174" y="70"/>
                </a:lnTo>
                <a:lnTo>
                  <a:pt x="172" y="72"/>
                </a:lnTo>
                <a:lnTo>
                  <a:pt x="172" y="76"/>
                </a:lnTo>
                <a:lnTo>
                  <a:pt x="174" y="78"/>
                </a:lnTo>
                <a:lnTo>
                  <a:pt x="174" y="78"/>
                </a:lnTo>
                <a:close/>
                <a:moveTo>
                  <a:pt x="90" y="82"/>
                </a:moveTo>
                <a:lnTo>
                  <a:pt x="90" y="82"/>
                </a:lnTo>
                <a:lnTo>
                  <a:pt x="94" y="82"/>
                </a:lnTo>
                <a:lnTo>
                  <a:pt x="94" y="82"/>
                </a:lnTo>
                <a:lnTo>
                  <a:pt x="96" y="78"/>
                </a:lnTo>
                <a:lnTo>
                  <a:pt x="96" y="76"/>
                </a:lnTo>
                <a:lnTo>
                  <a:pt x="94" y="76"/>
                </a:lnTo>
                <a:lnTo>
                  <a:pt x="94" y="76"/>
                </a:lnTo>
                <a:lnTo>
                  <a:pt x="92" y="78"/>
                </a:lnTo>
                <a:lnTo>
                  <a:pt x="90" y="80"/>
                </a:lnTo>
                <a:lnTo>
                  <a:pt x="90" y="82"/>
                </a:lnTo>
                <a:lnTo>
                  <a:pt x="90" y="82"/>
                </a:lnTo>
                <a:close/>
                <a:moveTo>
                  <a:pt x="34" y="84"/>
                </a:moveTo>
                <a:lnTo>
                  <a:pt x="34" y="84"/>
                </a:lnTo>
                <a:lnTo>
                  <a:pt x="34" y="88"/>
                </a:lnTo>
                <a:lnTo>
                  <a:pt x="34" y="88"/>
                </a:lnTo>
                <a:lnTo>
                  <a:pt x="36" y="90"/>
                </a:lnTo>
                <a:lnTo>
                  <a:pt x="40" y="90"/>
                </a:lnTo>
                <a:lnTo>
                  <a:pt x="40" y="90"/>
                </a:lnTo>
                <a:lnTo>
                  <a:pt x="40" y="86"/>
                </a:lnTo>
                <a:lnTo>
                  <a:pt x="40" y="84"/>
                </a:lnTo>
                <a:lnTo>
                  <a:pt x="40" y="84"/>
                </a:lnTo>
                <a:lnTo>
                  <a:pt x="36" y="84"/>
                </a:lnTo>
                <a:lnTo>
                  <a:pt x="34" y="84"/>
                </a:lnTo>
                <a:lnTo>
                  <a:pt x="34" y="84"/>
                </a:lnTo>
                <a:close/>
                <a:moveTo>
                  <a:pt x="120" y="96"/>
                </a:moveTo>
                <a:lnTo>
                  <a:pt x="120" y="96"/>
                </a:lnTo>
                <a:lnTo>
                  <a:pt x="120" y="92"/>
                </a:lnTo>
                <a:lnTo>
                  <a:pt x="118" y="90"/>
                </a:lnTo>
                <a:lnTo>
                  <a:pt x="114" y="86"/>
                </a:lnTo>
                <a:lnTo>
                  <a:pt x="114" y="86"/>
                </a:lnTo>
                <a:lnTo>
                  <a:pt x="112" y="90"/>
                </a:lnTo>
                <a:lnTo>
                  <a:pt x="114" y="92"/>
                </a:lnTo>
                <a:lnTo>
                  <a:pt x="116" y="96"/>
                </a:lnTo>
                <a:lnTo>
                  <a:pt x="120" y="96"/>
                </a:lnTo>
                <a:lnTo>
                  <a:pt x="120" y="96"/>
                </a:lnTo>
                <a:close/>
                <a:moveTo>
                  <a:pt x="152" y="94"/>
                </a:moveTo>
                <a:lnTo>
                  <a:pt x="152" y="94"/>
                </a:lnTo>
                <a:lnTo>
                  <a:pt x="154" y="94"/>
                </a:lnTo>
                <a:lnTo>
                  <a:pt x="156" y="92"/>
                </a:lnTo>
                <a:lnTo>
                  <a:pt x="156" y="92"/>
                </a:lnTo>
                <a:lnTo>
                  <a:pt x="154" y="92"/>
                </a:lnTo>
                <a:lnTo>
                  <a:pt x="152" y="90"/>
                </a:lnTo>
                <a:lnTo>
                  <a:pt x="152" y="90"/>
                </a:lnTo>
                <a:lnTo>
                  <a:pt x="152" y="94"/>
                </a:lnTo>
                <a:lnTo>
                  <a:pt x="152" y="94"/>
                </a:lnTo>
                <a:close/>
                <a:moveTo>
                  <a:pt x="156" y="104"/>
                </a:moveTo>
                <a:lnTo>
                  <a:pt x="156" y="104"/>
                </a:lnTo>
                <a:lnTo>
                  <a:pt x="162" y="104"/>
                </a:lnTo>
                <a:lnTo>
                  <a:pt x="162" y="104"/>
                </a:lnTo>
                <a:lnTo>
                  <a:pt x="162" y="100"/>
                </a:lnTo>
                <a:lnTo>
                  <a:pt x="164" y="98"/>
                </a:lnTo>
                <a:lnTo>
                  <a:pt x="166" y="98"/>
                </a:lnTo>
                <a:lnTo>
                  <a:pt x="166" y="94"/>
                </a:lnTo>
                <a:lnTo>
                  <a:pt x="166" y="94"/>
                </a:lnTo>
                <a:lnTo>
                  <a:pt x="164" y="94"/>
                </a:lnTo>
                <a:lnTo>
                  <a:pt x="160" y="94"/>
                </a:lnTo>
                <a:lnTo>
                  <a:pt x="160" y="94"/>
                </a:lnTo>
                <a:lnTo>
                  <a:pt x="158" y="98"/>
                </a:lnTo>
                <a:lnTo>
                  <a:pt x="156" y="100"/>
                </a:lnTo>
                <a:lnTo>
                  <a:pt x="156" y="100"/>
                </a:lnTo>
                <a:lnTo>
                  <a:pt x="154" y="98"/>
                </a:lnTo>
                <a:lnTo>
                  <a:pt x="152" y="98"/>
                </a:lnTo>
                <a:lnTo>
                  <a:pt x="150" y="100"/>
                </a:lnTo>
                <a:lnTo>
                  <a:pt x="150" y="100"/>
                </a:lnTo>
                <a:lnTo>
                  <a:pt x="156" y="100"/>
                </a:lnTo>
                <a:lnTo>
                  <a:pt x="156" y="102"/>
                </a:lnTo>
                <a:lnTo>
                  <a:pt x="156" y="104"/>
                </a:lnTo>
                <a:lnTo>
                  <a:pt x="156" y="104"/>
                </a:lnTo>
                <a:close/>
                <a:moveTo>
                  <a:pt x="164" y="108"/>
                </a:moveTo>
                <a:lnTo>
                  <a:pt x="164" y="108"/>
                </a:lnTo>
                <a:lnTo>
                  <a:pt x="168" y="108"/>
                </a:lnTo>
                <a:lnTo>
                  <a:pt x="168" y="108"/>
                </a:lnTo>
                <a:lnTo>
                  <a:pt x="168" y="106"/>
                </a:lnTo>
                <a:lnTo>
                  <a:pt x="164" y="104"/>
                </a:lnTo>
                <a:lnTo>
                  <a:pt x="164" y="104"/>
                </a:lnTo>
                <a:lnTo>
                  <a:pt x="164" y="106"/>
                </a:lnTo>
                <a:lnTo>
                  <a:pt x="164" y="108"/>
                </a:lnTo>
                <a:lnTo>
                  <a:pt x="164" y="108"/>
                </a:lnTo>
                <a:close/>
                <a:moveTo>
                  <a:pt x="80" y="114"/>
                </a:moveTo>
                <a:lnTo>
                  <a:pt x="80" y="114"/>
                </a:lnTo>
                <a:lnTo>
                  <a:pt x="82" y="114"/>
                </a:lnTo>
                <a:lnTo>
                  <a:pt x="84" y="112"/>
                </a:lnTo>
                <a:lnTo>
                  <a:pt x="84" y="112"/>
                </a:lnTo>
                <a:lnTo>
                  <a:pt x="82" y="108"/>
                </a:lnTo>
                <a:lnTo>
                  <a:pt x="78" y="108"/>
                </a:lnTo>
                <a:lnTo>
                  <a:pt x="78" y="108"/>
                </a:lnTo>
                <a:lnTo>
                  <a:pt x="78" y="110"/>
                </a:lnTo>
                <a:lnTo>
                  <a:pt x="80" y="114"/>
                </a:lnTo>
                <a:lnTo>
                  <a:pt x="80" y="114"/>
                </a:lnTo>
                <a:close/>
                <a:moveTo>
                  <a:pt x="50" y="112"/>
                </a:moveTo>
                <a:lnTo>
                  <a:pt x="50" y="112"/>
                </a:lnTo>
                <a:lnTo>
                  <a:pt x="48" y="110"/>
                </a:lnTo>
                <a:lnTo>
                  <a:pt x="44" y="110"/>
                </a:lnTo>
                <a:lnTo>
                  <a:pt x="38" y="110"/>
                </a:lnTo>
                <a:lnTo>
                  <a:pt x="38" y="110"/>
                </a:lnTo>
                <a:lnTo>
                  <a:pt x="40" y="112"/>
                </a:lnTo>
                <a:lnTo>
                  <a:pt x="44" y="114"/>
                </a:lnTo>
                <a:lnTo>
                  <a:pt x="48" y="116"/>
                </a:lnTo>
                <a:lnTo>
                  <a:pt x="50" y="112"/>
                </a:lnTo>
                <a:lnTo>
                  <a:pt x="50" y="112"/>
                </a:lnTo>
                <a:close/>
                <a:moveTo>
                  <a:pt x="108" y="120"/>
                </a:moveTo>
                <a:lnTo>
                  <a:pt x="108" y="120"/>
                </a:lnTo>
                <a:lnTo>
                  <a:pt x="110" y="120"/>
                </a:lnTo>
                <a:lnTo>
                  <a:pt x="112" y="122"/>
                </a:lnTo>
                <a:lnTo>
                  <a:pt x="112" y="124"/>
                </a:lnTo>
                <a:lnTo>
                  <a:pt x="116" y="124"/>
                </a:lnTo>
                <a:lnTo>
                  <a:pt x="116" y="124"/>
                </a:lnTo>
                <a:lnTo>
                  <a:pt x="114" y="118"/>
                </a:lnTo>
                <a:lnTo>
                  <a:pt x="114" y="112"/>
                </a:lnTo>
                <a:lnTo>
                  <a:pt x="114" y="112"/>
                </a:lnTo>
                <a:lnTo>
                  <a:pt x="112" y="112"/>
                </a:lnTo>
                <a:lnTo>
                  <a:pt x="110" y="112"/>
                </a:lnTo>
                <a:lnTo>
                  <a:pt x="108" y="116"/>
                </a:lnTo>
                <a:lnTo>
                  <a:pt x="108" y="120"/>
                </a:lnTo>
                <a:lnTo>
                  <a:pt x="108" y="120"/>
                </a:lnTo>
                <a:close/>
                <a:moveTo>
                  <a:pt x="58" y="120"/>
                </a:moveTo>
                <a:lnTo>
                  <a:pt x="58" y="120"/>
                </a:lnTo>
                <a:lnTo>
                  <a:pt x="60" y="120"/>
                </a:lnTo>
                <a:lnTo>
                  <a:pt x="62" y="116"/>
                </a:lnTo>
                <a:lnTo>
                  <a:pt x="60" y="114"/>
                </a:lnTo>
                <a:lnTo>
                  <a:pt x="58" y="112"/>
                </a:lnTo>
                <a:lnTo>
                  <a:pt x="58" y="112"/>
                </a:lnTo>
                <a:lnTo>
                  <a:pt x="58" y="116"/>
                </a:lnTo>
                <a:lnTo>
                  <a:pt x="58" y="120"/>
                </a:lnTo>
                <a:lnTo>
                  <a:pt x="58" y="120"/>
                </a:lnTo>
                <a:close/>
                <a:moveTo>
                  <a:pt x="66" y="118"/>
                </a:moveTo>
                <a:lnTo>
                  <a:pt x="66" y="118"/>
                </a:lnTo>
                <a:lnTo>
                  <a:pt x="72" y="118"/>
                </a:lnTo>
                <a:lnTo>
                  <a:pt x="74" y="116"/>
                </a:lnTo>
                <a:lnTo>
                  <a:pt x="74" y="116"/>
                </a:lnTo>
                <a:lnTo>
                  <a:pt x="70" y="114"/>
                </a:lnTo>
                <a:lnTo>
                  <a:pt x="66" y="114"/>
                </a:lnTo>
                <a:lnTo>
                  <a:pt x="66" y="114"/>
                </a:lnTo>
                <a:lnTo>
                  <a:pt x="66" y="118"/>
                </a:lnTo>
                <a:lnTo>
                  <a:pt x="66" y="118"/>
                </a:lnTo>
                <a:close/>
                <a:moveTo>
                  <a:pt x="154" y="124"/>
                </a:moveTo>
                <a:lnTo>
                  <a:pt x="154" y="124"/>
                </a:lnTo>
                <a:lnTo>
                  <a:pt x="154" y="122"/>
                </a:lnTo>
                <a:lnTo>
                  <a:pt x="152" y="124"/>
                </a:lnTo>
                <a:lnTo>
                  <a:pt x="152" y="124"/>
                </a:lnTo>
                <a:lnTo>
                  <a:pt x="150" y="128"/>
                </a:lnTo>
                <a:lnTo>
                  <a:pt x="150" y="128"/>
                </a:lnTo>
                <a:lnTo>
                  <a:pt x="152" y="128"/>
                </a:lnTo>
                <a:lnTo>
                  <a:pt x="154" y="128"/>
                </a:lnTo>
                <a:lnTo>
                  <a:pt x="156" y="126"/>
                </a:lnTo>
                <a:lnTo>
                  <a:pt x="156" y="128"/>
                </a:lnTo>
                <a:lnTo>
                  <a:pt x="156" y="128"/>
                </a:lnTo>
                <a:lnTo>
                  <a:pt x="154" y="130"/>
                </a:lnTo>
                <a:lnTo>
                  <a:pt x="154" y="132"/>
                </a:lnTo>
                <a:lnTo>
                  <a:pt x="154" y="132"/>
                </a:lnTo>
                <a:lnTo>
                  <a:pt x="158" y="132"/>
                </a:lnTo>
                <a:lnTo>
                  <a:pt x="158" y="132"/>
                </a:lnTo>
                <a:lnTo>
                  <a:pt x="158" y="128"/>
                </a:lnTo>
                <a:lnTo>
                  <a:pt x="158" y="128"/>
                </a:lnTo>
                <a:lnTo>
                  <a:pt x="160" y="126"/>
                </a:lnTo>
                <a:lnTo>
                  <a:pt x="162" y="124"/>
                </a:lnTo>
                <a:lnTo>
                  <a:pt x="164" y="120"/>
                </a:lnTo>
                <a:lnTo>
                  <a:pt x="164" y="120"/>
                </a:lnTo>
                <a:lnTo>
                  <a:pt x="158" y="120"/>
                </a:lnTo>
                <a:lnTo>
                  <a:pt x="154" y="124"/>
                </a:lnTo>
                <a:lnTo>
                  <a:pt x="154" y="124"/>
                </a:lnTo>
                <a:close/>
                <a:moveTo>
                  <a:pt x="134" y="122"/>
                </a:moveTo>
                <a:lnTo>
                  <a:pt x="134" y="122"/>
                </a:lnTo>
                <a:lnTo>
                  <a:pt x="134" y="124"/>
                </a:lnTo>
                <a:lnTo>
                  <a:pt x="136" y="128"/>
                </a:lnTo>
                <a:lnTo>
                  <a:pt x="136" y="128"/>
                </a:lnTo>
                <a:lnTo>
                  <a:pt x="142" y="128"/>
                </a:lnTo>
                <a:lnTo>
                  <a:pt x="144" y="126"/>
                </a:lnTo>
                <a:lnTo>
                  <a:pt x="146" y="122"/>
                </a:lnTo>
                <a:lnTo>
                  <a:pt x="146" y="122"/>
                </a:lnTo>
                <a:lnTo>
                  <a:pt x="140" y="122"/>
                </a:lnTo>
                <a:lnTo>
                  <a:pt x="134" y="122"/>
                </a:lnTo>
                <a:lnTo>
                  <a:pt x="134" y="122"/>
                </a:lnTo>
                <a:close/>
                <a:moveTo>
                  <a:pt x="72" y="130"/>
                </a:moveTo>
                <a:lnTo>
                  <a:pt x="72" y="130"/>
                </a:lnTo>
                <a:lnTo>
                  <a:pt x="72" y="132"/>
                </a:lnTo>
                <a:lnTo>
                  <a:pt x="74" y="132"/>
                </a:lnTo>
                <a:lnTo>
                  <a:pt x="78" y="132"/>
                </a:lnTo>
                <a:lnTo>
                  <a:pt x="78" y="132"/>
                </a:lnTo>
                <a:lnTo>
                  <a:pt x="76" y="130"/>
                </a:lnTo>
                <a:lnTo>
                  <a:pt x="76" y="130"/>
                </a:lnTo>
                <a:lnTo>
                  <a:pt x="72" y="130"/>
                </a:lnTo>
                <a:lnTo>
                  <a:pt x="72" y="130"/>
                </a:lnTo>
                <a:close/>
                <a:moveTo>
                  <a:pt x="52" y="134"/>
                </a:moveTo>
                <a:lnTo>
                  <a:pt x="52" y="134"/>
                </a:lnTo>
                <a:lnTo>
                  <a:pt x="54" y="136"/>
                </a:lnTo>
                <a:lnTo>
                  <a:pt x="56" y="136"/>
                </a:lnTo>
                <a:lnTo>
                  <a:pt x="58" y="136"/>
                </a:lnTo>
                <a:lnTo>
                  <a:pt x="60" y="132"/>
                </a:lnTo>
                <a:lnTo>
                  <a:pt x="60" y="132"/>
                </a:lnTo>
                <a:lnTo>
                  <a:pt x="56" y="132"/>
                </a:lnTo>
                <a:lnTo>
                  <a:pt x="52" y="134"/>
                </a:lnTo>
                <a:lnTo>
                  <a:pt x="52" y="134"/>
                </a:lnTo>
                <a:close/>
                <a:moveTo>
                  <a:pt x="162" y="138"/>
                </a:moveTo>
                <a:lnTo>
                  <a:pt x="162" y="138"/>
                </a:lnTo>
                <a:lnTo>
                  <a:pt x="162" y="142"/>
                </a:lnTo>
                <a:lnTo>
                  <a:pt x="162" y="142"/>
                </a:lnTo>
                <a:lnTo>
                  <a:pt x="166" y="142"/>
                </a:lnTo>
                <a:lnTo>
                  <a:pt x="166" y="138"/>
                </a:lnTo>
                <a:lnTo>
                  <a:pt x="166" y="138"/>
                </a:lnTo>
                <a:lnTo>
                  <a:pt x="162" y="138"/>
                </a:lnTo>
                <a:lnTo>
                  <a:pt x="162" y="138"/>
                </a:lnTo>
                <a:close/>
                <a:moveTo>
                  <a:pt x="28" y="142"/>
                </a:moveTo>
                <a:lnTo>
                  <a:pt x="28" y="142"/>
                </a:lnTo>
                <a:lnTo>
                  <a:pt x="30" y="144"/>
                </a:lnTo>
                <a:lnTo>
                  <a:pt x="32" y="144"/>
                </a:lnTo>
                <a:lnTo>
                  <a:pt x="38" y="142"/>
                </a:lnTo>
                <a:lnTo>
                  <a:pt x="38" y="142"/>
                </a:lnTo>
                <a:lnTo>
                  <a:pt x="36" y="140"/>
                </a:lnTo>
                <a:lnTo>
                  <a:pt x="32" y="140"/>
                </a:lnTo>
                <a:lnTo>
                  <a:pt x="30" y="140"/>
                </a:lnTo>
                <a:lnTo>
                  <a:pt x="28" y="142"/>
                </a:lnTo>
                <a:lnTo>
                  <a:pt x="28" y="142"/>
                </a:lnTo>
                <a:close/>
                <a:moveTo>
                  <a:pt x="126" y="146"/>
                </a:moveTo>
                <a:lnTo>
                  <a:pt x="126" y="146"/>
                </a:lnTo>
                <a:lnTo>
                  <a:pt x="126" y="146"/>
                </a:lnTo>
                <a:lnTo>
                  <a:pt x="124" y="144"/>
                </a:lnTo>
                <a:lnTo>
                  <a:pt x="120" y="144"/>
                </a:lnTo>
                <a:lnTo>
                  <a:pt x="120" y="144"/>
                </a:lnTo>
                <a:lnTo>
                  <a:pt x="120" y="148"/>
                </a:lnTo>
                <a:lnTo>
                  <a:pt x="122" y="150"/>
                </a:lnTo>
                <a:lnTo>
                  <a:pt x="124" y="148"/>
                </a:lnTo>
                <a:lnTo>
                  <a:pt x="126" y="146"/>
                </a:lnTo>
                <a:lnTo>
                  <a:pt x="126" y="146"/>
                </a:lnTo>
                <a:close/>
                <a:moveTo>
                  <a:pt x="130" y="152"/>
                </a:moveTo>
                <a:lnTo>
                  <a:pt x="130" y="152"/>
                </a:lnTo>
                <a:lnTo>
                  <a:pt x="132" y="152"/>
                </a:lnTo>
                <a:lnTo>
                  <a:pt x="132" y="152"/>
                </a:lnTo>
                <a:lnTo>
                  <a:pt x="132" y="152"/>
                </a:lnTo>
                <a:lnTo>
                  <a:pt x="136" y="152"/>
                </a:lnTo>
                <a:lnTo>
                  <a:pt x="136" y="148"/>
                </a:lnTo>
                <a:lnTo>
                  <a:pt x="136" y="148"/>
                </a:lnTo>
                <a:lnTo>
                  <a:pt x="134" y="146"/>
                </a:lnTo>
                <a:lnTo>
                  <a:pt x="132" y="148"/>
                </a:lnTo>
                <a:lnTo>
                  <a:pt x="132" y="148"/>
                </a:lnTo>
                <a:lnTo>
                  <a:pt x="130" y="152"/>
                </a:lnTo>
                <a:lnTo>
                  <a:pt x="130" y="152"/>
                </a:lnTo>
                <a:close/>
                <a:moveTo>
                  <a:pt x="72" y="152"/>
                </a:moveTo>
                <a:lnTo>
                  <a:pt x="72" y="152"/>
                </a:lnTo>
                <a:lnTo>
                  <a:pt x="76" y="154"/>
                </a:lnTo>
                <a:lnTo>
                  <a:pt x="78" y="152"/>
                </a:lnTo>
                <a:lnTo>
                  <a:pt x="86" y="150"/>
                </a:lnTo>
                <a:lnTo>
                  <a:pt x="86" y="150"/>
                </a:lnTo>
                <a:lnTo>
                  <a:pt x="86" y="150"/>
                </a:lnTo>
                <a:lnTo>
                  <a:pt x="84" y="148"/>
                </a:lnTo>
                <a:lnTo>
                  <a:pt x="80" y="148"/>
                </a:lnTo>
                <a:lnTo>
                  <a:pt x="74" y="150"/>
                </a:lnTo>
                <a:lnTo>
                  <a:pt x="72" y="152"/>
                </a:lnTo>
                <a:lnTo>
                  <a:pt x="72" y="152"/>
                </a:lnTo>
                <a:close/>
                <a:moveTo>
                  <a:pt x="142" y="160"/>
                </a:moveTo>
                <a:lnTo>
                  <a:pt x="142" y="160"/>
                </a:lnTo>
                <a:lnTo>
                  <a:pt x="146" y="162"/>
                </a:lnTo>
                <a:lnTo>
                  <a:pt x="150" y="162"/>
                </a:lnTo>
                <a:lnTo>
                  <a:pt x="152" y="160"/>
                </a:lnTo>
                <a:lnTo>
                  <a:pt x="152" y="160"/>
                </a:lnTo>
                <a:lnTo>
                  <a:pt x="150" y="156"/>
                </a:lnTo>
                <a:lnTo>
                  <a:pt x="148" y="154"/>
                </a:lnTo>
                <a:lnTo>
                  <a:pt x="144" y="156"/>
                </a:lnTo>
                <a:lnTo>
                  <a:pt x="142" y="160"/>
                </a:lnTo>
                <a:lnTo>
                  <a:pt x="142" y="160"/>
                </a:lnTo>
                <a:close/>
                <a:moveTo>
                  <a:pt x="190" y="156"/>
                </a:moveTo>
                <a:lnTo>
                  <a:pt x="190" y="156"/>
                </a:lnTo>
                <a:lnTo>
                  <a:pt x="186" y="156"/>
                </a:lnTo>
                <a:lnTo>
                  <a:pt x="186" y="156"/>
                </a:lnTo>
                <a:lnTo>
                  <a:pt x="186" y="158"/>
                </a:lnTo>
                <a:lnTo>
                  <a:pt x="188" y="158"/>
                </a:lnTo>
                <a:lnTo>
                  <a:pt x="190" y="158"/>
                </a:lnTo>
                <a:lnTo>
                  <a:pt x="190" y="156"/>
                </a:lnTo>
                <a:lnTo>
                  <a:pt x="190" y="156"/>
                </a:lnTo>
                <a:close/>
                <a:moveTo>
                  <a:pt x="166" y="168"/>
                </a:moveTo>
                <a:lnTo>
                  <a:pt x="166" y="168"/>
                </a:lnTo>
                <a:lnTo>
                  <a:pt x="164" y="158"/>
                </a:lnTo>
                <a:lnTo>
                  <a:pt x="164" y="158"/>
                </a:lnTo>
                <a:lnTo>
                  <a:pt x="160" y="158"/>
                </a:lnTo>
                <a:lnTo>
                  <a:pt x="160" y="158"/>
                </a:lnTo>
                <a:lnTo>
                  <a:pt x="160" y="166"/>
                </a:lnTo>
                <a:lnTo>
                  <a:pt x="162" y="168"/>
                </a:lnTo>
                <a:lnTo>
                  <a:pt x="166" y="168"/>
                </a:lnTo>
                <a:lnTo>
                  <a:pt x="166" y="168"/>
                </a:lnTo>
                <a:close/>
                <a:moveTo>
                  <a:pt x="180" y="164"/>
                </a:moveTo>
                <a:lnTo>
                  <a:pt x="180" y="164"/>
                </a:lnTo>
                <a:lnTo>
                  <a:pt x="180" y="162"/>
                </a:lnTo>
                <a:lnTo>
                  <a:pt x="178" y="162"/>
                </a:lnTo>
                <a:lnTo>
                  <a:pt x="174" y="162"/>
                </a:lnTo>
                <a:lnTo>
                  <a:pt x="174" y="162"/>
                </a:lnTo>
                <a:lnTo>
                  <a:pt x="174" y="164"/>
                </a:lnTo>
                <a:lnTo>
                  <a:pt x="176" y="166"/>
                </a:lnTo>
                <a:lnTo>
                  <a:pt x="178" y="166"/>
                </a:lnTo>
                <a:lnTo>
                  <a:pt x="180" y="164"/>
                </a:lnTo>
                <a:lnTo>
                  <a:pt x="180" y="164"/>
                </a:lnTo>
                <a:close/>
                <a:moveTo>
                  <a:pt x="78" y="166"/>
                </a:moveTo>
                <a:lnTo>
                  <a:pt x="78" y="166"/>
                </a:lnTo>
                <a:lnTo>
                  <a:pt x="78" y="164"/>
                </a:lnTo>
                <a:lnTo>
                  <a:pt x="74" y="164"/>
                </a:lnTo>
                <a:lnTo>
                  <a:pt x="74" y="164"/>
                </a:lnTo>
                <a:lnTo>
                  <a:pt x="74" y="166"/>
                </a:lnTo>
                <a:lnTo>
                  <a:pt x="76" y="166"/>
                </a:lnTo>
                <a:lnTo>
                  <a:pt x="78" y="166"/>
                </a:lnTo>
                <a:lnTo>
                  <a:pt x="78" y="166"/>
                </a:lnTo>
                <a:close/>
              </a:path>
            </a:pathLst>
          </a:custGeom>
          <a:solidFill>
            <a:srgbClr val="64963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840" name="Freeform 780"/>
          <p:cNvSpPr>
            <a:spLocks noEditPoints="1"/>
          </p:cNvSpPr>
          <p:nvPr/>
        </p:nvSpPr>
        <p:spPr bwMode="auto">
          <a:xfrm>
            <a:off x="5383520" y="2762446"/>
            <a:ext cx="958850" cy="1371600"/>
          </a:xfrm>
          <a:custGeom>
            <a:avLst/>
            <a:gdLst/>
            <a:ahLst/>
            <a:cxnLst>
              <a:cxn ang="0">
                <a:pos x="146" y="22"/>
              </a:cxn>
              <a:cxn ang="0">
                <a:pos x="124" y="40"/>
              </a:cxn>
              <a:cxn ang="0">
                <a:pos x="146" y="36"/>
              </a:cxn>
              <a:cxn ang="0">
                <a:pos x="164" y="36"/>
              </a:cxn>
              <a:cxn ang="0">
                <a:pos x="154" y="54"/>
              </a:cxn>
              <a:cxn ang="0">
                <a:pos x="188" y="42"/>
              </a:cxn>
              <a:cxn ang="0">
                <a:pos x="188" y="66"/>
              </a:cxn>
              <a:cxn ang="0">
                <a:pos x="194" y="76"/>
              </a:cxn>
              <a:cxn ang="0">
                <a:pos x="204" y="108"/>
              </a:cxn>
              <a:cxn ang="0">
                <a:pos x="220" y="126"/>
              </a:cxn>
              <a:cxn ang="0">
                <a:pos x="204" y="146"/>
              </a:cxn>
              <a:cxn ang="0">
                <a:pos x="198" y="154"/>
              </a:cxn>
              <a:cxn ang="0">
                <a:pos x="162" y="174"/>
              </a:cxn>
              <a:cxn ang="0">
                <a:pos x="154" y="180"/>
              </a:cxn>
              <a:cxn ang="0">
                <a:pos x="132" y="176"/>
              </a:cxn>
              <a:cxn ang="0">
                <a:pos x="114" y="204"/>
              </a:cxn>
              <a:cxn ang="0">
                <a:pos x="48" y="238"/>
              </a:cxn>
              <a:cxn ang="0">
                <a:pos x="102" y="184"/>
              </a:cxn>
              <a:cxn ang="0">
                <a:pos x="62" y="182"/>
              </a:cxn>
              <a:cxn ang="0">
                <a:pos x="56" y="158"/>
              </a:cxn>
              <a:cxn ang="0">
                <a:pos x="50" y="160"/>
              </a:cxn>
              <a:cxn ang="0">
                <a:pos x="6" y="154"/>
              </a:cxn>
              <a:cxn ang="0">
                <a:pos x="18" y="136"/>
              </a:cxn>
              <a:cxn ang="0">
                <a:pos x="20" y="124"/>
              </a:cxn>
              <a:cxn ang="0">
                <a:pos x="50" y="124"/>
              </a:cxn>
              <a:cxn ang="0">
                <a:pos x="20" y="114"/>
              </a:cxn>
              <a:cxn ang="0">
                <a:pos x="42" y="102"/>
              </a:cxn>
              <a:cxn ang="0">
                <a:pos x="20" y="94"/>
              </a:cxn>
              <a:cxn ang="0">
                <a:pos x="50" y="74"/>
              </a:cxn>
              <a:cxn ang="0">
                <a:pos x="54" y="42"/>
              </a:cxn>
              <a:cxn ang="0">
                <a:pos x="70" y="32"/>
              </a:cxn>
              <a:cxn ang="0">
                <a:pos x="66" y="14"/>
              </a:cxn>
              <a:cxn ang="0">
                <a:pos x="100" y="24"/>
              </a:cxn>
              <a:cxn ang="0">
                <a:pos x="100" y="10"/>
              </a:cxn>
              <a:cxn ang="0">
                <a:pos x="124" y="8"/>
              </a:cxn>
              <a:cxn ang="0">
                <a:pos x="120" y="12"/>
              </a:cxn>
              <a:cxn ang="0">
                <a:pos x="134" y="20"/>
              </a:cxn>
              <a:cxn ang="0">
                <a:pos x="152" y="14"/>
              </a:cxn>
              <a:cxn ang="0">
                <a:pos x="80" y="30"/>
              </a:cxn>
              <a:cxn ang="0">
                <a:pos x="98" y="28"/>
              </a:cxn>
              <a:cxn ang="0">
                <a:pos x="136" y="28"/>
              </a:cxn>
              <a:cxn ang="0">
                <a:pos x="100" y="38"/>
              </a:cxn>
              <a:cxn ang="0">
                <a:pos x="76" y="60"/>
              </a:cxn>
              <a:cxn ang="0">
                <a:pos x="174" y="62"/>
              </a:cxn>
              <a:cxn ang="0">
                <a:pos x="152" y="64"/>
              </a:cxn>
              <a:cxn ang="0">
                <a:pos x="172" y="72"/>
              </a:cxn>
              <a:cxn ang="0">
                <a:pos x="34" y="88"/>
              </a:cxn>
              <a:cxn ang="0">
                <a:pos x="120" y="96"/>
              </a:cxn>
              <a:cxn ang="0">
                <a:pos x="166" y="94"/>
              </a:cxn>
              <a:cxn ang="0">
                <a:pos x="168" y="108"/>
              </a:cxn>
              <a:cxn ang="0">
                <a:pos x="50" y="112"/>
              </a:cxn>
              <a:cxn ang="0">
                <a:pos x="114" y="112"/>
              </a:cxn>
              <a:cxn ang="0">
                <a:pos x="74" y="116"/>
              </a:cxn>
              <a:cxn ang="0">
                <a:pos x="154" y="130"/>
              </a:cxn>
              <a:cxn ang="0">
                <a:pos x="142" y="128"/>
              </a:cxn>
              <a:cxn ang="0">
                <a:pos x="54" y="136"/>
              </a:cxn>
              <a:cxn ang="0">
                <a:pos x="30" y="144"/>
              </a:cxn>
              <a:cxn ang="0">
                <a:pos x="126" y="146"/>
              </a:cxn>
              <a:cxn ang="0">
                <a:pos x="86" y="150"/>
              </a:cxn>
              <a:cxn ang="0">
                <a:pos x="190" y="156"/>
              </a:cxn>
              <a:cxn ang="0">
                <a:pos x="180" y="164"/>
              </a:cxn>
            </a:cxnLst>
            <a:rect l="0" t="0" r="r" b="b"/>
            <a:pathLst>
              <a:path w="220" h="240">
                <a:moveTo>
                  <a:pt x="152" y="14"/>
                </a:moveTo>
                <a:lnTo>
                  <a:pt x="152" y="14"/>
                </a:lnTo>
                <a:lnTo>
                  <a:pt x="152" y="16"/>
                </a:lnTo>
                <a:lnTo>
                  <a:pt x="152" y="16"/>
                </a:lnTo>
                <a:lnTo>
                  <a:pt x="150" y="16"/>
                </a:lnTo>
                <a:lnTo>
                  <a:pt x="148" y="16"/>
                </a:lnTo>
                <a:lnTo>
                  <a:pt x="148" y="16"/>
                </a:lnTo>
                <a:lnTo>
                  <a:pt x="150" y="20"/>
                </a:lnTo>
                <a:lnTo>
                  <a:pt x="152" y="22"/>
                </a:lnTo>
                <a:lnTo>
                  <a:pt x="158" y="24"/>
                </a:lnTo>
                <a:lnTo>
                  <a:pt x="158" y="24"/>
                </a:lnTo>
                <a:lnTo>
                  <a:pt x="156" y="26"/>
                </a:lnTo>
                <a:lnTo>
                  <a:pt x="154" y="28"/>
                </a:lnTo>
                <a:lnTo>
                  <a:pt x="154" y="28"/>
                </a:lnTo>
                <a:lnTo>
                  <a:pt x="152" y="26"/>
                </a:lnTo>
                <a:lnTo>
                  <a:pt x="150" y="24"/>
                </a:lnTo>
                <a:lnTo>
                  <a:pt x="148" y="22"/>
                </a:lnTo>
                <a:lnTo>
                  <a:pt x="146" y="22"/>
                </a:lnTo>
                <a:lnTo>
                  <a:pt x="146" y="22"/>
                </a:lnTo>
                <a:lnTo>
                  <a:pt x="144" y="20"/>
                </a:lnTo>
                <a:lnTo>
                  <a:pt x="144" y="18"/>
                </a:lnTo>
                <a:lnTo>
                  <a:pt x="144" y="18"/>
                </a:lnTo>
                <a:lnTo>
                  <a:pt x="142" y="18"/>
                </a:lnTo>
                <a:lnTo>
                  <a:pt x="140" y="20"/>
                </a:lnTo>
                <a:lnTo>
                  <a:pt x="138" y="24"/>
                </a:lnTo>
                <a:lnTo>
                  <a:pt x="138" y="24"/>
                </a:lnTo>
                <a:lnTo>
                  <a:pt x="142" y="28"/>
                </a:lnTo>
                <a:lnTo>
                  <a:pt x="148" y="30"/>
                </a:lnTo>
                <a:lnTo>
                  <a:pt x="148" y="30"/>
                </a:lnTo>
                <a:lnTo>
                  <a:pt x="148" y="32"/>
                </a:lnTo>
                <a:lnTo>
                  <a:pt x="146" y="32"/>
                </a:lnTo>
                <a:lnTo>
                  <a:pt x="140" y="34"/>
                </a:lnTo>
                <a:lnTo>
                  <a:pt x="140" y="34"/>
                </a:lnTo>
                <a:lnTo>
                  <a:pt x="138" y="36"/>
                </a:lnTo>
                <a:lnTo>
                  <a:pt x="138" y="40"/>
                </a:lnTo>
                <a:lnTo>
                  <a:pt x="138" y="40"/>
                </a:lnTo>
                <a:lnTo>
                  <a:pt x="128" y="40"/>
                </a:lnTo>
                <a:lnTo>
                  <a:pt x="124" y="40"/>
                </a:lnTo>
                <a:lnTo>
                  <a:pt x="120" y="38"/>
                </a:lnTo>
                <a:lnTo>
                  <a:pt x="120" y="38"/>
                </a:lnTo>
                <a:lnTo>
                  <a:pt x="120" y="40"/>
                </a:lnTo>
                <a:lnTo>
                  <a:pt x="120" y="42"/>
                </a:lnTo>
                <a:lnTo>
                  <a:pt x="122" y="44"/>
                </a:lnTo>
                <a:lnTo>
                  <a:pt x="124" y="42"/>
                </a:lnTo>
                <a:lnTo>
                  <a:pt x="124" y="42"/>
                </a:lnTo>
                <a:lnTo>
                  <a:pt x="126" y="46"/>
                </a:lnTo>
                <a:lnTo>
                  <a:pt x="128" y="48"/>
                </a:lnTo>
                <a:lnTo>
                  <a:pt x="128" y="48"/>
                </a:lnTo>
                <a:lnTo>
                  <a:pt x="130" y="46"/>
                </a:lnTo>
                <a:lnTo>
                  <a:pt x="132" y="42"/>
                </a:lnTo>
                <a:lnTo>
                  <a:pt x="132" y="42"/>
                </a:lnTo>
                <a:lnTo>
                  <a:pt x="136" y="44"/>
                </a:lnTo>
                <a:lnTo>
                  <a:pt x="140" y="42"/>
                </a:lnTo>
                <a:lnTo>
                  <a:pt x="148" y="42"/>
                </a:lnTo>
                <a:lnTo>
                  <a:pt x="148" y="42"/>
                </a:lnTo>
                <a:lnTo>
                  <a:pt x="146" y="38"/>
                </a:lnTo>
                <a:lnTo>
                  <a:pt x="146" y="36"/>
                </a:lnTo>
                <a:lnTo>
                  <a:pt x="146" y="36"/>
                </a:lnTo>
                <a:lnTo>
                  <a:pt x="148" y="34"/>
                </a:lnTo>
                <a:lnTo>
                  <a:pt x="150" y="32"/>
                </a:lnTo>
                <a:lnTo>
                  <a:pt x="150" y="32"/>
                </a:lnTo>
                <a:lnTo>
                  <a:pt x="152" y="32"/>
                </a:lnTo>
                <a:lnTo>
                  <a:pt x="154" y="30"/>
                </a:lnTo>
                <a:lnTo>
                  <a:pt x="156" y="30"/>
                </a:lnTo>
                <a:lnTo>
                  <a:pt x="158" y="30"/>
                </a:lnTo>
                <a:lnTo>
                  <a:pt x="158" y="30"/>
                </a:lnTo>
                <a:lnTo>
                  <a:pt x="162" y="28"/>
                </a:lnTo>
                <a:lnTo>
                  <a:pt x="164" y="26"/>
                </a:lnTo>
                <a:lnTo>
                  <a:pt x="164" y="26"/>
                </a:lnTo>
                <a:lnTo>
                  <a:pt x="166" y="28"/>
                </a:lnTo>
                <a:lnTo>
                  <a:pt x="170" y="32"/>
                </a:lnTo>
                <a:lnTo>
                  <a:pt x="170" y="32"/>
                </a:lnTo>
                <a:lnTo>
                  <a:pt x="168" y="32"/>
                </a:lnTo>
                <a:lnTo>
                  <a:pt x="166" y="34"/>
                </a:lnTo>
                <a:lnTo>
                  <a:pt x="164" y="36"/>
                </a:lnTo>
                <a:lnTo>
                  <a:pt x="164" y="36"/>
                </a:lnTo>
                <a:lnTo>
                  <a:pt x="164" y="38"/>
                </a:lnTo>
                <a:lnTo>
                  <a:pt x="166" y="40"/>
                </a:lnTo>
                <a:lnTo>
                  <a:pt x="166" y="40"/>
                </a:lnTo>
                <a:lnTo>
                  <a:pt x="168" y="42"/>
                </a:lnTo>
                <a:lnTo>
                  <a:pt x="168" y="42"/>
                </a:lnTo>
                <a:lnTo>
                  <a:pt x="166" y="44"/>
                </a:lnTo>
                <a:lnTo>
                  <a:pt x="164" y="46"/>
                </a:lnTo>
                <a:lnTo>
                  <a:pt x="164" y="46"/>
                </a:lnTo>
                <a:lnTo>
                  <a:pt x="162" y="46"/>
                </a:lnTo>
                <a:lnTo>
                  <a:pt x="160" y="44"/>
                </a:lnTo>
                <a:lnTo>
                  <a:pt x="160" y="44"/>
                </a:lnTo>
                <a:lnTo>
                  <a:pt x="158" y="44"/>
                </a:lnTo>
                <a:lnTo>
                  <a:pt x="158" y="44"/>
                </a:lnTo>
                <a:lnTo>
                  <a:pt x="158" y="46"/>
                </a:lnTo>
                <a:lnTo>
                  <a:pt x="158" y="48"/>
                </a:lnTo>
                <a:lnTo>
                  <a:pt x="158" y="50"/>
                </a:lnTo>
                <a:lnTo>
                  <a:pt x="158" y="52"/>
                </a:lnTo>
                <a:lnTo>
                  <a:pt x="158" y="52"/>
                </a:lnTo>
                <a:lnTo>
                  <a:pt x="154" y="54"/>
                </a:lnTo>
                <a:lnTo>
                  <a:pt x="154" y="54"/>
                </a:lnTo>
                <a:lnTo>
                  <a:pt x="156" y="58"/>
                </a:lnTo>
                <a:lnTo>
                  <a:pt x="160" y="60"/>
                </a:lnTo>
                <a:lnTo>
                  <a:pt x="164" y="60"/>
                </a:lnTo>
                <a:lnTo>
                  <a:pt x="168" y="58"/>
                </a:lnTo>
                <a:lnTo>
                  <a:pt x="168" y="58"/>
                </a:lnTo>
                <a:lnTo>
                  <a:pt x="166" y="56"/>
                </a:lnTo>
                <a:lnTo>
                  <a:pt x="164" y="54"/>
                </a:lnTo>
                <a:lnTo>
                  <a:pt x="164" y="54"/>
                </a:lnTo>
                <a:lnTo>
                  <a:pt x="164" y="50"/>
                </a:lnTo>
                <a:lnTo>
                  <a:pt x="168" y="48"/>
                </a:lnTo>
                <a:lnTo>
                  <a:pt x="174" y="44"/>
                </a:lnTo>
                <a:lnTo>
                  <a:pt x="174" y="44"/>
                </a:lnTo>
                <a:lnTo>
                  <a:pt x="176" y="44"/>
                </a:lnTo>
                <a:lnTo>
                  <a:pt x="176" y="42"/>
                </a:lnTo>
                <a:lnTo>
                  <a:pt x="176" y="42"/>
                </a:lnTo>
                <a:lnTo>
                  <a:pt x="182" y="44"/>
                </a:lnTo>
                <a:lnTo>
                  <a:pt x="184" y="44"/>
                </a:lnTo>
                <a:lnTo>
                  <a:pt x="188" y="42"/>
                </a:lnTo>
                <a:lnTo>
                  <a:pt x="188" y="42"/>
                </a:lnTo>
                <a:lnTo>
                  <a:pt x="186" y="44"/>
                </a:lnTo>
                <a:lnTo>
                  <a:pt x="184" y="46"/>
                </a:lnTo>
                <a:lnTo>
                  <a:pt x="180" y="46"/>
                </a:lnTo>
                <a:lnTo>
                  <a:pt x="176" y="46"/>
                </a:lnTo>
                <a:lnTo>
                  <a:pt x="176" y="46"/>
                </a:lnTo>
                <a:lnTo>
                  <a:pt x="176" y="48"/>
                </a:lnTo>
                <a:lnTo>
                  <a:pt x="176" y="50"/>
                </a:lnTo>
                <a:lnTo>
                  <a:pt x="178" y="54"/>
                </a:lnTo>
                <a:lnTo>
                  <a:pt x="178" y="54"/>
                </a:lnTo>
                <a:lnTo>
                  <a:pt x="182" y="54"/>
                </a:lnTo>
                <a:lnTo>
                  <a:pt x="184" y="52"/>
                </a:lnTo>
                <a:lnTo>
                  <a:pt x="184" y="52"/>
                </a:lnTo>
                <a:lnTo>
                  <a:pt x="188" y="50"/>
                </a:lnTo>
                <a:lnTo>
                  <a:pt x="188" y="50"/>
                </a:lnTo>
                <a:lnTo>
                  <a:pt x="186" y="60"/>
                </a:lnTo>
                <a:lnTo>
                  <a:pt x="186" y="62"/>
                </a:lnTo>
                <a:lnTo>
                  <a:pt x="188" y="66"/>
                </a:lnTo>
                <a:lnTo>
                  <a:pt x="188" y="66"/>
                </a:lnTo>
                <a:lnTo>
                  <a:pt x="194" y="66"/>
                </a:lnTo>
                <a:lnTo>
                  <a:pt x="198" y="62"/>
                </a:lnTo>
                <a:lnTo>
                  <a:pt x="198" y="62"/>
                </a:lnTo>
                <a:lnTo>
                  <a:pt x="200" y="58"/>
                </a:lnTo>
                <a:lnTo>
                  <a:pt x="200" y="56"/>
                </a:lnTo>
                <a:lnTo>
                  <a:pt x="204" y="56"/>
                </a:lnTo>
                <a:lnTo>
                  <a:pt x="204" y="56"/>
                </a:lnTo>
                <a:lnTo>
                  <a:pt x="204" y="58"/>
                </a:lnTo>
                <a:lnTo>
                  <a:pt x="204" y="60"/>
                </a:lnTo>
                <a:lnTo>
                  <a:pt x="202" y="62"/>
                </a:lnTo>
                <a:lnTo>
                  <a:pt x="198" y="62"/>
                </a:lnTo>
                <a:lnTo>
                  <a:pt x="198" y="62"/>
                </a:lnTo>
                <a:lnTo>
                  <a:pt x="198" y="66"/>
                </a:lnTo>
                <a:lnTo>
                  <a:pt x="196" y="68"/>
                </a:lnTo>
                <a:lnTo>
                  <a:pt x="194" y="72"/>
                </a:lnTo>
                <a:lnTo>
                  <a:pt x="194" y="72"/>
                </a:lnTo>
                <a:lnTo>
                  <a:pt x="194" y="74"/>
                </a:lnTo>
                <a:lnTo>
                  <a:pt x="194" y="76"/>
                </a:lnTo>
                <a:lnTo>
                  <a:pt x="194" y="76"/>
                </a:lnTo>
                <a:lnTo>
                  <a:pt x="196" y="78"/>
                </a:lnTo>
                <a:lnTo>
                  <a:pt x="200" y="78"/>
                </a:lnTo>
                <a:lnTo>
                  <a:pt x="200" y="78"/>
                </a:lnTo>
                <a:lnTo>
                  <a:pt x="200" y="80"/>
                </a:lnTo>
                <a:lnTo>
                  <a:pt x="198" y="82"/>
                </a:lnTo>
                <a:lnTo>
                  <a:pt x="196" y="86"/>
                </a:lnTo>
                <a:lnTo>
                  <a:pt x="198" y="88"/>
                </a:lnTo>
                <a:lnTo>
                  <a:pt x="198" y="88"/>
                </a:lnTo>
                <a:lnTo>
                  <a:pt x="194" y="92"/>
                </a:lnTo>
                <a:lnTo>
                  <a:pt x="194" y="92"/>
                </a:lnTo>
                <a:lnTo>
                  <a:pt x="196" y="96"/>
                </a:lnTo>
                <a:lnTo>
                  <a:pt x="200" y="98"/>
                </a:lnTo>
                <a:lnTo>
                  <a:pt x="200" y="98"/>
                </a:lnTo>
                <a:lnTo>
                  <a:pt x="204" y="98"/>
                </a:lnTo>
                <a:lnTo>
                  <a:pt x="208" y="96"/>
                </a:lnTo>
                <a:lnTo>
                  <a:pt x="208" y="96"/>
                </a:lnTo>
                <a:lnTo>
                  <a:pt x="202" y="104"/>
                </a:lnTo>
                <a:lnTo>
                  <a:pt x="202" y="104"/>
                </a:lnTo>
                <a:lnTo>
                  <a:pt x="204" y="108"/>
                </a:lnTo>
                <a:lnTo>
                  <a:pt x="208" y="112"/>
                </a:lnTo>
                <a:lnTo>
                  <a:pt x="208" y="112"/>
                </a:lnTo>
                <a:lnTo>
                  <a:pt x="210" y="110"/>
                </a:lnTo>
                <a:lnTo>
                  <a:pt x="212" y="110"/>
                </a:lnTo>
                <a:lnTo>
                  <a:pt x="214" y="110"/>
                </a:lnTo>
                <a:lnTo>
                  <a:pt x="214" y="110"/>
                </a:lnTo>
                <a:lnTo>
                  <a:pt x="214" y="114"/>
                </a:lnTo>
                <a:lnTo>
                  <a:pt x="214" y="114"/>
                </a:lnTo>
                <a:lnTo>
                  <a:pt x="212" y="116"/>
                </a:lnTo>
                <a:lnTo>
                  <a:pt x="210" y="118"/>
                </a:lnTo>
                <a:lnTo>
                  <a:pt x="210" y="118"/>
                </a:lnTo>
                <a:lnTo>
                  <a:pt x="212" y="120"/>
                </a:lnTo>
                <a:lnTo>
                  <a:pt x="212" y="120"/>
                </a:lnTo>
                <a:lnTo>
                  <a:pt x="214" y="122"/>
                </a:lnTo>
                <a:lnTo>
                  <a:pt x="214" y="124"/>
                </a:lnTo>
                <a:lnTo>
                  <a:pt x="214" y="124"/>
                </a:lnTo>
                <a:lnTo>
                  <a:pt x="218" y="124"/>
                </a:lnTo>
                <a:lnTo>
                  <a:pt x="220" y="126"/>
                </a:lnTo>
                <a:lnTo>
                  <a:pt x="220" y="126"/>
                </a:lnTo>
                <a:lnTo>
                  <a:pt x="220" y="128"/>
                </a:lnTo>
                <a:lnTo>
                  <a:pt x="218" y="128"/>
                </a:lnTo>
                <a:lnTo>
                  <a:pt x="216" y="128"/>
                </a:lnTo>
                <a:lnTo>
                  <a:pt x="214" y="130"/>
                </a:lnTo>
                <a:lnTo>
                  <a:pt x="214" y="130"/>
                </a:lnTo>
                <a:lnTo>
                  <a:pt x="214" y="134"/>
                </a:lnTo>
                <a:lnTo>
                  <a:pt x="214" y="138"/>
                </a:lnTo>
                <a:lnTo>
                  <a:pt x="214" y="138"/>
                </a:lnTo>
                <a:lnTo>
                  <a:pt x="214" y="140"/>
                </a:lnTo>
                <a:lnTo>
                  <a:pt x="214" y="140"/>
                </a:lnTo>
                <a:lnTo>
                  <a:pt x="212" y="142"/>
                </a:lnTo>
                <a:lnTo>
                  <a:pt x="212" y="148"/>
                </a:lnTo>
                <a:lnTo>
                  <a:pt x="212" y="148"/>
                </a:lnTo>
                <a:lnTo>
                  <a:pt x="210" y="148"/>
                </a:lnTo>
                <a:lnTo>
                  <a:pt x="208" y="148"/>
                </a:lnTo>
                <a:lnTo>
                  <a:pt x="208" y="146"/>
                </a:lnTo>
                <a:lnTo>
                  <a:pt x="206" y="146"/>
                </a:lnTo>
                <a:lnTo>
                  <a:pt x="206" y="146"/>
                </a:lnTo>
                <a:lnTo>
                  <a:pt x="204" y="146"/>
                </a:lnTo>
                <a:lnTo>
                  <a:pt x="206" y="148"/>
                </a:lnTo>
                <a:lnTo>
                  <a:pt x="206" y="150"/>
                </a:lnTo>
                <a:lnTo>
                  <a:pt x="206" y="152"/>
                </a:lnTo>
                <a:lnTo>
                  <a:pt x="206" y="152"/>
                </a:lnTo>
                <a:lnTo>
                  <a:pt x="204" y="152"/>
                </a:lnTo>
                <a:lnTo>
                  <a:pt x="202" y="150"/>
                </a:lnTo>
                <a:lnTo>
                  <a:pt x="200" y="148"/>
                </a:lnTo>
                <a:lnTo>
                  <a:pt x="200" y="148"/>
                </a:lnTo>
                <a:lnTo>
                  <a:pt x="196" y="148"/>
                </a:lnTo>
                <a:lnTo>
                  <a:pt x="190" y="148"/>
                </a:lnTo>
                <a:lnTo>
                  <a:pt x="188" y="148"/>
                </a:lnTo>
                <a:lnTo>
                  <a:pt x="184" y="150"/>
                </a:lnTo>
                <a:lnTo>
                  <a:pt x="184" y="150"/>
                </a:lnTo>
                <a:lnTo>
                  <a:pt x="184" y="152"/>
                </a:lnTo>
                <a:lnTo>
                  <a:pt x="186" y="152"/>
                </a:lnTo>
                <a:lnTo>
                  <a:pt x="188" y="154"/>
                </a:lnTo>
                <a:lnTo>
                  <a:pt x="188" y="154"/>
                </a:lnTo>
                <a:lnTo>
                  <a:pt x="198" y="154"/>
                </a:lnTo>
                <a:lnTo>
                  <a:pt x="198" y="154"/>
                </a:lnTo>
                <a:lnTo>
                  <a:pt x="202" y="158"/>
                </a:lnTo>
                <a:lnTo>
                  <a:pt x="208" y="160"/>
                </a:lnTo>
                <a:lnTo>
                  <a:pt x="208" y="160"/>
                </a:lnTo>
                <a:lnTo>
                  <a:pt x="206" y="162"/>
                </a:lnTo>
                <a:lnTo>
                  <a:pt x="204" y="160"/>
                </a:lnTo>
                <a:lnTo>
                  <a:pt x="204" y="160"/>
                </a:lnTo>
                <a:lnTo>
                  <a:pt x="196" y="168"/>
                </a:lnTo>
                <a:lnTo>
                  <a:pt x="190" y="170"/>
                </a:lnTo>
                <a:lnTo>
                  <a:pt x="184" y="172"/>
                </a:lnTo>
                <a:lnTo>
                  <a:pt x="184" y="172"/>
                </a:lnTo>
                <a:lnTo>
                  <a:pt x="182" y="172"/>
                </a:lnTo>
                <a:lnTo>
                  <a:pt x="180" y="172"/>
                </a:lnTo>
                <a:lnTo>
                  <a:pt x="180" y="174"/>
                </a:lnTo>
                <a:lnTo>
                  <a:pt x="178" y="174"/>
                </a:lnTo>
                <a:lnTo>
                  <a:pt x="178" y="174"/>
                </a:lnTo>
                <a:lnTo>
                  <a:pt x="170" y="172"/>
                </a:lnTo>
                <a:lnTo>
                  <a:pt x="164" y="172"/>
                </a:lnTo>
                <a:lnTo>
                  <a:pt x="162" y="174"/>
                </a:lnTo>
                <a:lnTo>
                  <a:pt x="162" y="174"/>
                </a:lnTo>
                <a:lnTo>
                  <a:pt x="174" y="180"/>
                </a:lnTo>
                <a:lnTo>
                  <a:pt x="174" y="180"/>
                </a:lnTo>
                <a:lnTo>
                  <a:pt x="178" y="180"/>
                </a:lnTo>
                <a:lnTo>
                  <a:pt x="182" y="178"/>
                </a:lnTo>
                <a:lnTo>
                  <a:pt x="182" y="178"/>
                </a:lnTo>
                <a:lnTo>
                  <a:pt x="184" y="180"/>
                </a:lnTo>
                <a:lnTo>
                  <a:pt x="184" y="184"/>
                </a:lnTo>
                <a:lnTo>
                  <a:pt x="184" y="184"/>
                </a:lnTo>
                <a:lnTo>
                  <a:pt x="186" y="186"/>
                </a:lnTo>
                <a:lnTo>
                  <a:pt x="186" y="188"/>
                </a:lnTo>
                <a:lnTo>
                  <a:pt x="186" y="190"/>
                </a:lnTo>
                <a:lnTo>
                  <a:pt x="186" y="190"/>
                </a:lnTo>
                <a:lnTo>
                  <a:pt x="182" y="190"/>
                </a:lnTo>
                <a:lnTo>
                  <a:pt x="176" y="188"/>
                </a:lnTo>
                <a:lnTo>
                  <a:pt x="172" y="188"/>
                </a:lnTo>
                <a:lnTo>
                  <a:pt x="170" y="188"/>
                </a:lnTo>
                <a:lnTo>
                  <a:pt x="170" y="188"/>
                </a:lnTo>
                <a:lnTo>
                  <a:pt x="162" y="184"/>
                </a:lnTo>
                <a:lnTo>
                  <a:pt x="154" y="180"/>
                </a:lnTo>
                <a:lnTo>
                  <a:pt x="154" y="180"/>
                </a:lnTo>
                <a:lnTo>
                  <a:pt x="150" y="182"/>
                </a:lnTo>
                <a:lnTo>
                  <a:pt x="144" y="184"/>
                </a:lnTo>
                <a:lnTo>
                  <a:pt x="144" y="184"/>
                </a:lnTo>
                <a:lnTo>
                  <a:pt x="144" y="182"/>
                </a:lnTo>
                <a:lnTo>
                  <a:pt x="144" y="180"/>
                </a:lnTo>
                <a:lnTo>
                  <a:pt x="144" y="174"/>
                </a:lnTo>
                <a:lnTo>
                  <a:pt x="144" y="174"/>
                </a:lnTo>
                <a:lnTo>
                  <a:pt x="144" y="174"/>
                </a:lnTo>
                <a:lnTo>
                  <a:pt x="142" y="174"/>
                </a:lnTo>
                <a:lnTo>
                  <a:pt x="142" y="174"/>
                </a:lnTo>
                <a:lnTo>
                  <a:pt x="140" y="174"/>
                </a:lnTo>
                <a:lnTo>
                  <a:pt x="140" y="174"/>
                </a:lnTo>
                <a:lnTo>
                  <a:pt x="140" y="176"/>
                </a:lnTo>
                <a:lnTo>
                  <a:pt x="138" y="178"/>
                </a:lnTo>
                <a:lnTo>
                  <a:pt x="138" y="178"/>
                </a:lnTo>
                <a:lnTo>
                  <a:pt x="136" y="176"/>
                </a:lnTo>
                <a:lnTo>
                  <a:pt x="132" y="176"/>
                </a:lnTo>
                <a:lnTo>
                  <a:pt x="132" y="176"/>
                </a:lnTo>
                <a:lnTo>
                  <a:pt x="130" y="176"/>
                </a:lnTo>
                <a:lnTo>
                  <a:pt x="128" y="178"/>
                </a:lnTo>
                <a:lnTo>
                  <a:pt x="128" y="180"/>
                </a:lnTo>
                <a:lnTo>
                  <a:pt x="126" y="180"/>
                </a:lnTo>
                <a:lnTo>
                  <a:pt x="126" y="180"/>
                </a:lnTo>
                <a:lnTo>
                  <a:pt x="124" y="176"/>
                </a:lnTo>
                <a:lnTo>
                  <a:pt x="122" y="174"/>
                </a:lnTo>
                <a:lnTo>
                  <a:pt x="120" y="174"/>
                </a:lnTo>
                <a:lnTo>
                  <a:pt x="120" y="174"/>
                </a:lnTo>
                <a:lnTo>
                  <a:pt x="118" y="174"/>
                </a:lnTo>
                <a:lnTo>
                  <a:pt x="118" y="174"/>
                </a:lnTo>
                <a:lnTo>
                  <a:pt x="118" y="178"/>
                </a:lnTo>
                <a:lnTo>
                  <a:pt x="118" y="180"/>
                </a:lnTo>
                <a:lnTo>
                  <a:pt x="118" y="182"/>
                </a:lnTo>
                <a:lnTo>
                  <a:pt x="118" y="182"/>
                </a:lnTo>
                <a:lnTo>
                  <a:pt x="116" y="184"/>
                </a:lnTo>
                <a:lnTo>
                  <a:pt x="112" y="184"/>
                </a:lnTo>
                <a:lnTo>
                  <a:pt x="112" y="184"/>
                </a:lnTo>
                <a:lnTo>
                  <a:pt x="114" y="204"/>
                </a:lnTo>
                <a:lnTo>
                  <a:pt x="116" y="226"/>
                </a:lnTo>
                <a:lnTo>
                  <a:pt x="116" y="226"/>
                </a:lnTo>
                <a:lnTo>
                  <a:pt x="118" y="228"/>
                </a:lnTo>
                <a:lnTo>
                  <a:pt x="122" y="230"/>
                </a:lnTo>
                <a:lnTo>
                  <a:pt x="122" y="230"/>
                </a:lnTo>
                <a:lnTo>
                  <a:pt x="130" y="232"/>
                </a:lnTo>
                <a:lnTo>
                  <a:pt x="130" y="232"/>
                </a:lnTo>
                <a:lnTo>
                  <a:pt x="142" y="232"/>
                </a:lnTo>
                <a:lnTo>
                  <a:pt x="154" y="232"/>
                </a:lnTo>
                <a:lnTo>
                  <a:pt x="154" y="232"/>
                </a:lnTo>
                <a:lnTo>
                  <a:pt x="164" y="234"/>
                </a:lnTo>
                <a:lnTo>
                  <a:pt x="172" y="236"/>
                </a:lnTo>
                <a:lnTo>
                  <a:pt x="172" y="236"/>
                </a:lnTo>
                <a:lnTo>
                  <a:pt x="172" y="238"/>
                </a:lnTo>
                <a:lnTo>
                  <a:pt x="170" y="240"/>
                </a:lnTo>
                <a:lnTo>
                  <a:pt x="168" y="238"/>
                </a:lnTo>
                <a:lnTo>
                  <a:pt x="168" y="238"/>
                </a:lnTo>
                <a:lnTo>
                  <a:pt x="108" y="238"/>
                </a:lnTo>
                <a:lnTo>
                  <a:pt x="48" y="238"/>
                </a:lnTo>
                <a:lnTo>
                  <a:pt x="48" y="238"/>
                </a:lnTo>
                <a:lnTo>
                  <a:pt x="50" y="236"/>
                </a:lnTo>
                <a:lnTo>
                  <a:pt x="54" y="234"/>
                </a:lnTo>
                <a:lnTo>
                  <a:pt x="62" y="232"/>
                </a:lnTo>
                <a:lnTo>
                  <a:pt x="62" y="232"/>
                </a:lnTo>
                <a:lnTo>
                  <a:pt x="76" y="232"/>
                </a:lnTo>
                <a:lnTo>
                  <a:pt x="76" y="232"/>
                </a:lnTo>
                <a:lnTo>
                  <a:pt x="82" y="230"/>
                </a:lnTo>
                <a:lnTo>
                  <a:pt x="82" y="230"/>
                </a:lnTo>
                <a:lnTo>
                  <a:pt x="94" y="232"/>
                </a:lnTo>
                <a:lnTo>
                  <a:pt x="100" y="232"/>
                </a:lnTo>
                <a:lnTo>
                  <a:pt x="106" y="228"/>
                </a:lnTo>
                <a:lnTo>
                  <a:pt x="106" y="228"/>
                </a:lnTo>
                <a:lnTo>
                  <a:pt x="106" y="212"/>
                </a:lnTo>
                <a:lnTo>
                  <a:pt x="106" y="212"/>
                </a:lnTo>
                <a:lnTo>
                  <a:pt x="106" y="198"/>
                </a:lnTo>
                <a:lnTo>
                  <a:pt x="104" y="188"/>
                </a:lnTo>
                <a:lnTo>
                  <a:pt x="104" y="188"/>
                </a:lnTo>
                <a:lnTo>
                  <a:pt x="102" y="184"/>
                </a:lnTo>
                <a:lnTo>
                  <a:pt x="98" y="180"/>
                </a:lnTo>
                <a:lnTo>
                  <a:pt x="98" y="180"/>
                </a:lnTo>
                <a:lnTo>
                  <a:pt x="92" y="182"/>
                </a:lnTo>
                <a:lnTo>
                  <a:pt x="88" y="182"/>
                </a:lnTo>
                <a:lnTo>
                  <a:pt x="78" y="180"/>
                </a:lnTo>
                <a:lnTo>
                  <a:pt x="78" y="180"/>
                </a:lnTo>
                <a:lnTo>
                  <a:pt x="76" y="180"/>
                </a:lnTo>
                <a:lnTo>
                  <a:pt x="76" y="178"/>
                </a:lnTo>
                <a:lnTo>
                  <a:pt x="74" y="176"/>
                </a:lnTo>
                <a:lnTo>
                  <a:pt x="74" y="176"/>
                </a:lnTo>
                <a:lnTo>
                  <a:pt x="72" y="178"/>
                </a:lnTo>
                <a:lnTo>
                  <a:pt x="72" y="182"/>
                </a:lnTo>
                <a:lnTo>
                  <a:pt x="72" y="182"/>
                </a:lnTo>
                <a:lnTo>
                  <a:pt x="68" y="182"/>
                </a:lnTo>
                <a:lnTo>
                  <a:pt x="66" y="184"/>
                </a:lnTo>
                <a:lnTo>
                  <a:pt x="64" y="184"/>
                </a:lnTo>
                <a:lnTo>
                  <a:pt x="62" y="186"/>
                </a:lnTo>
                <a:lnTo>
                  <a:pt x="62" y="186"/>
                </a:lnTo>
                <a:lnTo>
                  <a:pt x="62" y="182"/>
                </a:lnTo>
                <a:lnTo>
                  <a:pt x="64" y="178"/>
                </a:lnTo>
                <a:lnTo>
                  <a:pt x="68" y="176"/>
                </a:lnTo>
                <a:lnTo>
                  <a:pt x="70" y="174"/>
                </a:lnTo>
                <a:lnTo>
                  <a:pt x="70" y="174"/>
                </a:lnTo>
                <a:lnTo>
                  <a:pt x="68" y="172"/>
                </a:lnTo>
                <a:lnTo>
                  <a:pt x="68" y="170"/>
                </a:lnTo>
                <a:lnTo>
                  <a:pt x="64" y="170"/>
                </a:lnTo>
                <a:lnTo>
                  <a:pt x="64" y="170"/>
                </a:lnTo>
                <a:lnTo>
                  <a:pt x="68" y="164"/>
                </a:lnTo>
                <a:lnTo>
                  <a:pt x="72" y="160"/>
                </a:lnTo>
                <a:lnTo>
                  <a:pt x="72" y="160"/>
                </a:lnTo>
                <a:lnTo>
                  <a:pt x="70" y="156"/>
                </a:lnTo>
                <a:lnTo>
                  <a:pt x="70" y="156"/>
                </a:lnTo>
                <a:lnTo>
                  <a:pt x="64" y="156"/>
                </a:lnTo>
                <a:lnTo>
                  <a:pt x="60" y="154"/>
                </a:lnTo>
                <a:lnTo>
                  <a:pt x="58" y="154"/>
                </a:lnTo>
                <a:lnTo>
                  <a:pt x="54" y="154"/>
                </a:lnTo>
                <a:lnTo>
                  <a:pt x="54" y="154"/>
                </a:lnTo>
                <a:lnTo>
                  <a:pt x="56" y="158"/>
                </a:lnTo>
                <a:lnTo>
                  <a:pt x="60" y="158"/>
                </a:lnTo>
                <a:lnTo>
                  <a:pt x="64" y="158"/>
                </a:lnTo>
                <a:lnTo>
                  <a:pt x="68" y="158"/>
                </a:lnTo>
                <a:lnTo>
                  <a:pt x="68" y="158"/>
                </a:lnTo>
                <a:lnTo>
                  <a:pt x="66" y="162"/>
                </a:lnTo>
                <a:lnTo>
                  <a:pt x="64" y="164"/>
                </a:lnTo>
                <a:lnTo>
                  <a:pt x="60" y="166"/>
                </a:lnTo>
                <a:lnTo>
                  <a:pt x="60" y="170"/>
                </a:lnTo>
                <a:lnTo>
                  <a:pt x="60" y="170"/>
                </a:lnTo>
                <a:lnTo>
                  <a:pt x="58" y="168"/>
                </a:lnTo>
                <a:lnTo>
                  <a:pt x="54" y="168"/>
                </a:lnTo>
                <a:lnTo>
                  <a:pt x="52" y="168"/>
                </a:lnTo>
                <a:lnTo>
                  <a:pt x="48" y="168"/>
                </a:lnTo>
                <a:lnTo>
                  <a:pt x="48" y="168"/>
                </a:lnTo>
                <a:lnTo>
                  <a:pt x="50" y="166"/>
                </a:lnTo>
                <a:lnTo>
                  <a:pt x="52" y="164"/>
                </a:lnTo>
                <a:lnTo>
                  <a:pt x="52" y="164"/>
                </a:lnTo>
                <a:lnTo>
                  <a:pt x="52" y="160"/>
                </a:lnTo>
                <a:lnTo>
                  <a:pt x="50" y="160"/>
                </a:lnTo>
                <a:lnTo>
                  <a:pt x="50" y="160"/>
                </a:lnTo>
                <a:lnTo>
                  <a:pt x="38" y="164"/>
                </a:lnTo>
                <a:lnTo>
                  <a:pt x="38" y="164"/>
                </a:lnTo>
                <a:lnTo>
                  <a:pt x="34" y="162"/>
                </a:lnTo>
                <a:lnTo>
                  <a:pt x="30" y="164"/>
                </a:lnTo>
                <a:lnTo>
                  <a:pt x="24" y="166"/>
                </a:lnTo>
                <a:lnTo>
                  <a:pt x="24" y="166"/>
                </a:lnTo>
                <a:lnTo>
                  <a:pt x="14" y="164"/>
                </a:lnTo>
                <a:lnTo>
                  <a:pt x="6" y="162"/>
                </a:lnTo>
                <a:lnTo>
                  <a:pt x="6" y="162"/>
                </a:lnTo>
                <a:lnTo>
                  <a:pt x="4" y="158"/>
                </a:lnTo>
                <a:lnTo>
                  <a:pt x="4" y="158"/>
                </a:lnTo>
                <a:lnTo>
                  <a:pt x="4" y="156"/>
                </a:lnTo>
                <a:lnTo>
                  <a:pt x="2" y="156"/>
                </a:lnTo>
                <a:lnTo>
                  <a:pt x="2" y="154"/>
                </a:lnTo>
                <a:lnTo>
                  <a:pt x="0" y="152"/>
                </a:lnTo>
                <a:lnTo>
                  <a:pt x="0" y="152"/>
                </a:lnTo>
                <a:lnTo>
                  <a:pt x="4" y="152"/>
                </a:lnTo>
                <a:lnTo>
                  <a:pt x="6" y="154"/>
                </a:lnTo>
                <a:lnTo>
                  <a:pt x="8" y="156"/>
                </a:lnTo>
                <a:lnTo>
                  <a:pt x="8" y="156"/>
                </a:lnTo>
                <a:lnTo>
                  <a:pt x="16" y="156"/>
                </a:lnTo>
                <a:lnTo>
                  <a:pt x="20" y="156"/>
                </a:lnTo>
                <a:lnTo>
                  <a:pt x="22" y="154"/>
                </a:lnTo>
                <a:lnTo>
                  <a:pt x="22" y="154"/>
                </a:lnTo>
                <a:lnTo>
                  <a:pt x="22" y="150"/>
                </a:lnTo>
                <a:lnTo>
                  <a:pt x="20" y="150"/>
                </a:lnTo>
                <a:lnTo>
                  <a:pt x="18" y="146"/>
                </a:lnTo>
                <a:lnTo>
                  <a:pt x="18" y="146"/>
                </a:lnTo>
                <a:lnTo>
                  <a:pt x="18" y="144"/>
                </a:lnTo>
                <a:lnTo>
                  <a:pt x="20" y="140"/>
                </a:lnTo>
                <a:lnTo>
                  <a:pt x="20" y="140"/>
                </a:lnTo>
                <a:lnTo>
                  <a:pt x="20" y="140"/>
                </a:lnTo>
                <a:lnTo>
                  <a:pt x="18" y="138"/>
                </a:lnTo>
                <a:lnTo>
                  <a:pt x="14" y="138"/>
                </a:lnTo>
                <a:lnTo>
                  <a:pt x="14" y="138"/>
                </a:lnTo>
                <a:lnTo>
                  <a:pt x="16" y="136"/>
                </a:lnTo>
                <a:lnTo>
                  <a:pt x="18" y="136"/>
                </a:lnTo>
                <a:lnTo>
                  <a:pt x="20" y="134"/>
                </a:lnTo>
                <a:lnTo>
                  <a:pt x="20" y="132"/>
                </a:lnTo>
                <a:lnTo>
                  <a:pt x="20" y="132"/>
                </a:lnTo>
                <a:lnTo>
                  <a:pt x="22" y="132"/>
                </a:lnTo>
                <a:lnTo>
                  <a:pt x="26" y="132"/>
                </a:lnTo>
                <a:lnTo>
                  <a:pt x="26" y="132"/>
                </a:lnTo>
                <a:lnTo>
                  <a:pt x="26" y="130"/>
                </a:lnTo>
                <a:lnTo>
                  <a:pt x="26" y="130"/>
                </a:lnTo>
                <a:lnTo>
                  <a:pt x="20" y="130"/>
                </a:lnTo>
                <a:lnTo>
                  <a:pt x="20" y="130"/>
                </a:lnTo>
                <a:lnTo>
                  <a:pt x="20" y="130"/>
                </a:lnTo>
                <a:lnTo>
                  <a:pt x="20" y="132"/>
                </a:lnTo>
                <a:lnTo>
                  <a:pt x="20" y="132"/>
                </a:lnTo>
                <a:lnTo>
                  <a:pt x="16" y="132"/>
                </a:lnTo>
                <a:lnTo>
                  <a:pt x="14" y="128"/>
                </a:lnTo>
                <a:lnTo>
                  <a:pt x="14" y="126"/>
                </a:lnTo>
                <a:lnTo>
                  <a:pt x="14" y="122"/>
                </a:lnTo>
                <a:lnTo>
                  <a:pt x="14" y="122"/>
                </a:lnTo>
                <a:lnTo>
                  <a:pt x="20" y="124"/>
                </a:lnTo>
                <a:lnTo>
                  <a:pt x="24" y="124"/>
                </a:lnTo>
                <a:lnTo>
                  <a:pt x="26" y="124"/>
                </a:lnTo>
                <a:lnTo>
                  <a:pt x="26" y="124"/>
                </a:lnTo>
                <a:lnTo>
                  <a:pt x="28" y="126"/>
                </a:lnTo>
                <a:lnTo>
                  <a:pt x="32" y="128"/>
                </a:lnTo>
                <a:lnTo>
                  <a:pt x="32" y="128"/>
                </a:lnTo>
                <a:lnTo>
                  <a:pt x="34" y="128"/>
                </a:lnTo>
                <a:lnTo>
                  <a:pt x="38" y="128"/>
                </a:lnTo>
                <a:lnTo>
                  <a:pt x="38" y="128"/>
                </a:lnTo>
                <a:lnTo>
                  <a:pt x="38" y="128"/>
                </a:lnTo>
                <a:lnTo>
                  <a:pt x="40" y="128"/>
                </a:lnTo>
                <a:lnTo>
                  <a:pt x="40" y="130"/>
                </a:lnTo>
                <a:lnTo>
                  <a:pt x="40" y="130"/>
                </a:lnTo>
                <a:lnTo>
                  <a:pt x="40" y="130"/>
                </a:lnTo>
                <a:lnTo>
                  <a:pt x="48" y="128"/>
                </a:lnTo>
                <a:lnTo>
                  <a:pt x="52" y="122"/>
                </a:lnTo>
                <a:lnTo>
                  <a:pt x="52" y="122"/>
                </a:lnTo>
                <a:lnTo>
                  <a:pt x="52" y="122"/>
                </a:lnTo>
                <a:lnTo>
                  <a:pt x="50" y="124"/>
                </a:lnTo>
                <a:lnTo>
                  <a:pt x="48" y="124"/>
                </a:lnTo>
                <a:lnTo>
                  <a:pt x="46" y="124"/>
                </a:lnTo>
                <a:lnTo>
                  <a:pt x="46" y="124"/>
                </a:lnTo>
                <a:lnTo>
                  <a:pt x="46" y="122"/>
                </a:lnTo>
                <a:lnTo>
                  <a:pt x="46" y="122"/>
                </a:lnTo>
                <a:lnTo>
                  <a:pt x="50" y="120"/>
                </a:lnTo>
                <a:lnTo>
                  <a:pt x="50" y="120"/>
                </a:lnTo>
                <a:lnTo>
                  <a:pt x="48" y="118"/>
                </a:lnTo>
                <a:lnTo>
                  <a:pt x="48" y="116"/>
                </a:lnTo>
                <a:lnTo>
                  <a:pt x="48" y="116"/>
                </a:lnTo>
                <a:lnTo>
                  <a:pt x="42" y="116"/>
                </a:lnTo>
                <a:lnTo>
                  <a:pt x="40" y="120"/>
                </a:lnTo>
                <a:lnTo>
                  <a:pt x="40" y="120"/>
                </a:lnTo>
                <a:lnTo>
                  <a:pt x="34" y="118"/>
                </a:lnTo>
                <a:lnTo>
                  <a:pt x="32" y="114"/>
                </a:lnTo>
                <a:lnTo>
                  <a:pt x="32" y="114"/>
                </a:lnTo>
                <a:lnTo>
                  <a:pt x="26" y="114"/>
                </a:lnTo>
                <a:lnTo>
                  <a:pt x="20" y="114"/>
                </a:lnTo>
                <a:lnTo>
                  <a:pt x="20" y="114"/>
                </a:lnTo>
                <a:lnTo>
                  <a:pt x="18" y="112"/>
                </a:lnTo>
                <a:lnTo>
                  <a:pt x="14" y="110"/>
                </a:lnTo>
                <a:lnTo>
                  <a:pt x="12" y="108"/>
                </a:lnTo>
                <a:lnTo>
                  <a:pt x="10" y="106"/>
                </a:lnTo>
                <a:lnTo>
                  <a:pt x="10" y="106"/>
                </a:lnTo>
                <a:lnTo>
                  <a:pt x="12" y="104"/>
                </a:lnTo>
                <a:lnTo>
                  <a:pt x="14" y="104"/>
                </a:lnTo>
                <a:lnTo>
                  <a:pt x="16" y="104"/>
                </a:lnTo>
                <a:lnTo>
                  <a:pt x="16" y="104"/>
                </a:lnTo>
                <a:lnTo>
                  <a:pt x="16" y="104"/>
                </a:lnTo>
                <a:lnTo>
                  <a:pt x="22" y="100"/>
                </a:lnTo>
                <a:lnTo>
                  <a:pt x="22" y="100"/>
                </a:lnTo>
                <a:lnTo>
                  <a:pt x="24" y="100"/>
                </a:lnTo>
                <a:lnTo>
                  <a:pt x="26" y="102"/>
                </a:lnTo>
                <a:lnTo>
                  <a:pt x="30" y="104"/>
                </a:lnTo>
                <a:lnTo>
                  <a:pt x="30" y="104"/>
                </a:lnTo>
                <a:lnTo>
                  <a:pt x="36" y="104"/>
                </a:lnTo>
                <a:lnTo>
                  <a:pt x="42" y="102"/>
                </a:lnTo>
                <a:lnTo>
                  <a:pt x="42" y="102"/>
                </a:lnTo>
                <a:lnTo>
                  <a:pt x="42" y="98"/>
                </a:lnTo>
                <a:lnTo>
                  <a:pt x="40" y="94"/>
                </a:lnTo>
                <a:lnTo>
                  <a:pt x="40" y="94"/>
                </a:lnTo>
                <a:lnTo>
                  <a:pt x="38" y="94"/>
                </a:lnTo>
                <a:lnTo>
                  <a:pt x="38" y="96"/>
                </a:lnTo>
                <a:lnTo>
                  <a:pt x="34" y="96"/>
                </a:lnTo>
                <a:lnTo>
                  <a:pt x="34" y="96"/>
                </a:lnTo>
                <a:lnTo>
                  <a:pt x="32" y="88"/>
                </a:lnTo>
                <a:lnTo>
                  <a:pt x="32" y="88"/>
                </a:lnTo>
                <a:lnTo>
                  <a:pt x="26" y="88"/>
                </a:lnTo>
                <a:lnTo>
                  <a:pt x="26" y="88"/>
                </a:lnTo>
                <a:lnTo>
                  <a:pt x="26" y="90"/>
                </a:lnTo>
                <a:lnTo>
                  <a:pt x="26" y="90"/>
                </a:lnTo>
                <a:lnTo>
                  <a:pt x="28" y="92"/>
                </a:lnTo>
                <a:lnTo>
                  <a:pt x="28" y="94"/>
                </a:lnTo>
                <a:lnTo>
                  <a:pt x="28" y="94"/>
                </a:lnTo>
                <a:lnTo>
                  <a:pt x="24" y="94"/>
                </a:lnTo>
                <a:lnTo>
                  <a:pt x="20" y="94"/>
                </a:lnTo>
                <a:lnTo>
                  <a:pt x="20" y="94"/>
                </a:lnTo>
                <a:lnTo>
                  <a:pt x="22" y="92"/>
                </a:lnTo>
                <a:lnTo>
                  <a:pt x="24" y="90"/>
                </a:lnTo>
                <a:lnTo>
                  <a:pt x="24" y="90"/>
                </a:lnTo>
                <a:lnTo>
                  <a:pt x="24" y="86"/>
                </a:lnTo>
                <a:lnTo>
                  <a:pt x="24" y="82"/>
                </a:lnTo>
                <a:lnTo>
                  <a:pt x="24" y="82"/>
                </a:lnTo>
                <a:lnTo>
                  <a:pt x="22" y="80"/>
                </a:lnTo>
                <a:lnTo>
                  <a:pt x="22" y="76"/>
                </a:lnTo>
                <a:lnTo>
                  <a:pt x="22" y="76"/>
                </a:lnTo>
                <a:lnTo>
                  <a:pt x="30" y="72"/>
                </a:lnTo>
                <a:lnTo>
                  <a:pt x="40" y="68"/>
                </a:lnTo>
                <a:lnTo>
                  <a:pt x="40" y="68"/>
                </a:lnTo>
                <a:lnTo>
                  <a:pt x="40" y="70"/>
                </a:lnTo>
                <a:lnTo>
                  <a:pt x="40" y="74"/>
                </a:lnTo>
                <a:lnTo>
                  <a:pt x="40" y="74"/>
                </a:lnTo>
                <a:lnTo>
                  <a:pt x="46" y="76"/>
                </a:lnTo>
                <a:lnTo>
                  <a:pt x="48" y="76"/>
                </a:lnTo>
                <a:lnTo>
                  <a:pt x="50" y="74"/>
                </a:lnTo>
                <a:lnTo>
                  <a:pt x="50" y="74"/>
                </a:lnTo>
                <a:lnTo>
                  <a:pt x="50" y="72"/>
                </a:lnTo>
                <a:lnTo>
                  <a:pt x="48" y="72"/>
                </a:lnTo>
                <a:lnTo>
                  <a:pt x="44" y="70"/>
                </a:lnTo>
                <a:lnTo>
                  <a:pt x="44" y="70"/>
                </a:lnTo>
                <a:lnTo>
                  <a:pt x="46" y="66"/>
                </a:lnTo>
                <a:lnTo>
                  <a:pt x="46" y="64"/>
                </a:lnTo>
                <a:lnTo>
                  <a:pt x="46" y="64"/>
                </a:lnTo>
                <a:lnTo>
                  <a:pt x="46" y="60"/>
                </a:lnTo>
                <a:lnTo>
                  <a:pt x="44" y="54"/>
                </a:lnTo>
                <a:lnTo>
                  <a:pt x="44" y="54"/>
                </a:lnTo>
                <a:lnTo>
                  <a:pt x="52" y="54"/>
                </a:lnTo>
                <a:lnTo>
                  <a:pt x="52" y="54"/>
                </a:lnTo>
                <a:lnTo>
                  <a:pt x="56" y="50"/>
                </a:lnTo>
                <a:lnTo>
                  <a:pt x="60" y="48"/>
                </a:lnTo>
                <a:lnTo>
                  <a:pt x="60" y="46"/>
                </a:lnTo>
                <a:lnTo>
                  <a:pt x="60" y="46"/>
                </a:lnTo>
                <a:lnTo>
                  <a:pt x="60" y="44"/>
                </a:lnTo>
                <a:lnTo>
                  <a:pt x="58" y="42"/>
                </a:lnTo>
                <a:lnTo>
                  <a:pt x="54" y="42"/>
                </a:lnTo>
                <a:lnTo>
                  <a:pt x="54" y="42"/>
                </a:lnTo>
                <a:lnTo>
                  <a:pt x="56" y="38"/>
                </a:lnTo>
                <a:lnTo>
                  <a:pt x="56" y="38"/>
                </a:lnTo>
                <a:lnTo>
                  <a:pt x="60" y="40"/>
                </a:lnTo>
                <a:lnTo>
                  <a:pt x="60" y="40"/>
                </a:lnTo>
                <a:lnTo>
                  <a:pt x="62" y="38"/>
                </a:lnTo>
                <a:lnTo>
                  <a:pt x="62" y="36"/>
                </a:lnTo>
                <a:lnTo>
                  <a:pt x="64" y="36"/>
                </a:lnTo>
                <a:lnTo>
                  <a:pt x="64" y="36"/>
                </a:lnTo>
                <a:lnTo>
                  <a:pt x="66" y="38"/>
                </a:lnTo>
                <a:lnTo>
                  <a:pt x="70" y="40"/>
                </a:lnTo>
                <a:lnTo>
                  <a:pt x="70" y="40"/>
                </a:lnTo>
                <a:lnTo>
                  <a:pt x="72" y="38"/>
                </a:lnTo>
                <a:lnTo>
                  <a:pt x="72" y="38"/>
                </a:lnTo>
                <a:lnTo>
                  <a:pt x="72" y="36"/>
                </a:lnTo>
                <a:lnTo>
                  <a:pt x="72" y="36"/>
                </a:lnTo>
                <a:lnTo>
                  <a:pt x="70" y="34"/>
                </a:lnTo>
                <a:lnTo>
                  <a:pt x="70" y="34"/>
                </a:lnTo>
                <a:lnTo>
                  <a:pt x="70" y="32"/>
                </a:lnTo>
                <a:lnTo>
                  <a:pt x="70" y="32"/>
                </a:lnTo>
                <a:lnTo>
                  <a:pt x="64" y="28"/>
                </a:lnTo>
                <a:lnTo>
                  <a:pt x="64" y="28"/>
                </a:lnTo>
                <a:lnTo>
                  <a:pt x="64" y="24"/>
                </a:lnTo>
                <a:lnTo>
                  <a:pt x="62" y="22"/>
                </a:lnTo>
                <a:lnTo>
                  <a:pt x="56" y="20"/>
                </a:lnTo>
                <a:lnTo>
                  <a:pt x="56" y="20"/>
                </a:lnTo>
                <a:lnTo>
                  <a:pt x="58" y="16"/>
                </a:lnTo>
                <a:lnTo>
                  <a:pt x="60" y="14"/>
                </a:lnTo>
                <a:lnTo>
                  <a:pt x="60" y="14"/>
                </a:lnTo>
                <a:lnTo>
                  <a:pt x="62" y="16"/>
                </a:lnTo>
                <a:lnTo>
                  <a:pt x="64" y="18"/>
                </a:lnTo>
                <a:lnTo>
                  <a:pt x="64" y="18"/>
                </a:lnTo>
                <a:lnTo>
                  <a:pt x="68" y="16"/>
                </a:lnTo>
                <a:lnTo>
                  <a:pt x="68" y="16"/>
                </a:lnTo>
                <a:lnTo>
                  <a:pt x="68" y="16"/>
                </a:lnTo>
                <a:lnTo>
                  <a:pt x="68" y="16"/>
                </a:lnTo>
                <a:lnTo>
                  <a:pt x="66" y="14"/>
                </a:lnTo>
                <a:lnTo>
                  <a:pt x="66" y="14"/>
                </a:lnTo>
                <a:lnTo>
                  <a:pt x="66" y="10"/>
                </a:lnTo>
                <a:lnTo>
                  <a:pt x="66" y="10"/>
                </a:lnTo>
                <a:lnTo>
                  <a:pt x="64" y="10"/>
                </a:lnTo>
                <a:lnTo>
                  <a:pt x="64" y="8"/>
                </a:lnTo>
                <a:lnTo>
                  <a:pt x="64" y="6"/>
                </a:lnTo>
                <a:lnTo>
                  <a:pt x="64" y="6"/>
                </a:lnTo>
                <a:lnTo>
                  <a:pt x="68" y="8"/>
                </a:lnTo>
                <a:lnTo>
                  <a:pt x="70" y="10"/>
                </a:lnTo>
                <a:lnTo>
                  <a:pt x="76" y="16"/>
                </a:lnTo>
                <a:lnTo>
                  <a:pt x="76" y="16"/>
                </a:lnTo>
                <a:lnTo>
                  <a:pt x="82" y="18"/>
                </a:lnTo>
                <a:lnTo>
                  <a:pt x="86" y="18"/>
                </a:lnTo>
                <a:lnTo>
                  <a:pt x="88" y="18"/>
                </a:lnTo>
                <a:lnTo>
                  <a:pt x="88" y="18"/>
                </a:lnTo>
                <a:lnTo>
                  <a:pt x="90" y="20"/>
                </a:lnTo>
                <a:lnTo>
                  <a:pt x="90" y="22"/>
                </a:lnTo>
                <a:lnTo>
                  <a:pt x="90" y="22"/>
                </a:lnTo>
                <a:lnTo>
                  <a:pt x="100" y="24"/>
                </a:lnTo>
                <a:lnTo>
                  <a:pt x="100" y="24"/>
                </a:lnTo>
                <a:lnTo>
                  <a:pt x="96" y="20"/>
                </a:lnTo>
                <a:lnTo>
                  <a:pt x="94" y="16"/>
                </a:lnTo>
                <a:lnTo>
                  <a:pt x="94" y="16"/>
                </a:lnTo>
                <a:lnTo>
                  <a:pt x="102" y="16"/>
                </a:lnTo>
                <a:lnTo>
                  <a:pt x="106" y="20"/>
                </a:lnTo>
                <a:lnTo>
                  <a:pt x="106" y="20"/>
                </a:lnTo>
                <a:lnTo>
                  <a:pt x="112" y="18"/>
                </a:lnTo>
                <a:lnTo>
                  <a:pt x="116" y="16"/>
                </a:lnTo>
                <a:lnTo>
                  <a:pt x="116" y="16"/>
                </a:lnTo>
                <a:lnTo>
                  <a:pt x="118" y="14"/>
                </a:lnTo>
                <a:lnTo>
                  <a:pt x="118" y="10"/>
                </a:lnTo>
                <a:lnTo>
                  <a:pt x="118" y="10"/>
                </a:lnTo>
                <a:lnTo>
                  <a:pt x="116" y="10"/>
                </a:lnTo>
                <a:lnTo>
                  <a:pt x="114" y="10"/>
                </a:lnTo>
                <a:lnTo>
                  <a:pt x="112" y="14"/>
                </a:lnTo>
                <a:lnTo>
                  <a:pt x="112" y="14"/>
                </a:lnTo>
                <a:lnTo>
                  <a:pt x="102" y="14"/>
                </a:lnTo>
                <a:lnTo>
                  <a:pt x="102" y="14"/>
                </a:lnTo>
                <a:lnTo>
                  <a:pt x="100" y="10"/>
                </a:lnTo>
                <a:lnTo>
                  <a:pt x="102" y="8"/>
                </a:lnTo>
                <a:lnTo>
                  <a:pt x="102" y="6"/>
                </a:lnTo>
                <a:lnTo>
                  <a:pt x="102" y="2"/>
                </a:lnTo>
                <a:lnTo>
                  <a:pt x="102" y="2"/>
                </a:lnTo>
                <a:lnTo>
                  <a:pt x="106" y="2"/>
                </a:lnTo>
                <a:lnTo>
                  <a:pt x="106" y="4"/>
                </a:lnTo>
                <a:lnTo>
                  <a:pt x="110" y="8"/>
                </a:lnTo>
                <a:lnTo>
                  <a:pt x="110" y="8"/>
                </a:lnTo>
                <a:lnTo>
                  <a:pt x="112" y="6"/>
                </a:lnTo>
                <a:lnTo>
                  <a:pt x="114" y="6"/>
                </a:lnTo>
                <a:lnTo>
                  <a:pt x="114" y="6"/>
                </a:lnTo>
                <a:lnTo>
                  <a:pt x="116" y="4"/>
                </a:lnTo>
                <a:lnTo>
                  <a:pt x="116" y="2"/>
                </a:lnTo>
                <a:lnTo>
                  <a:pt x="118" y="0"/>
                </a:lnTo>
                <a:lnTo>
                  <a:pt x="118" y="0"/>
                </a:lnTo>
                <a:lnTo>
                  <a:pt x="120" y="2"/>
                </a:lnTo>
                <a:lnTo>
                  <a:pt x="122" y="4"/>
                </a:lnTo>
                <a:lnTo>
                  <a:pt x="122" y="6"/>
                </a:lnTo>
                <a:lnTo>
                  <a:pt x="124" y="8"/>
                </a:lnTo>
                <a:lnTo>
                  <a:pt x="124" y="8"/>
                </a:lnTo>
                <a:lnTo>
                  <a:pt x="128" y="6"/>
                </a:lnTo>
                <a:lnTo>
                  <a:pt x="128" y="6"/>
                </a:lnTo>
                <a:lnTo>
                  <a:pt x="130" y="8"/>
                </a:lnTo>
                <a:lnTo>
                  <a:pt x="130" y="8"/>
                </a:lnTo>
                <a:lnTo>
                  <a:pt x="132" y="8"/>
                </a:lnTo>
                <a:lnTo>
                  <a:pt x="134" y="8"/>
                </a:lnTo>
                <a:lnTo>
                  <a:pt x="136" y="10"/>
                </a:lnTo>
                <a:lnTo>
                  <a:pt x="136" y="10"/>
                </a:lnTo>
                <a:lnTo>
                  <a:pt x="132" y="12"/>
                </a:lnTo>
                <a:lnTo>
                  <a:pt x="130" y="14"/>
                </a:lnTo>
                <a:lnTo>
                  <a:pt x="128" y="12"/>
                </a:lnTo>
                <a:lnTo>
                  <a:pt x="128" y="12"/>
                </a:lnTo>
                <a:lnTo>
                  <a:pt x="126" y="12"/>
                </a:lnTo>
                <a:lnTo>
                  <a:pt x="126" y="10"/>
                </a:lnTo>
                <a:lnTo>
                  <a:pt x="124" y="10"/>
                </a:lnTo>
                <a:lnTo>
                  <a:pt x="122" y="10"/>
                </a:lnTo>
                <a:lnTo>
                  <a:pt x="122" y="10"/>
                </a:lnTo>
                <a:lnTo>
                  <a:pt x="120" y="12"/>
                </a:lnTo>
                <a:lnTo>
                  <a:pt x="120" y="12"/>
                </a:lnTo>
                <a:lnTo>
                  <a:pt x="124" y="14"/>
                </a:lnTo>
                <a:lnTo>
                  <a:pt x="124" y="14"/>
                </a:lnTo>
                <a:lnTo>
                  <a:pt x="122" y="18"/>
                </a:lnTo>
                <a:lnTo>
                  <a:pt x="120" y="20"/>
                </a:lnTo>
                <a:lnTo>
                  <a:pt x="120" y="20"/>
                </a:lnTo>
                <a:lnTo>
                  <a:pt x="120" y="22"/>
                </a:lnTo>
                <a:lnTo>
                  <a:pt x="122" y="24"/>
                </a:lnTo>
                <a:lnTo>
                  <a:pt x="126" y="26"/>
                </a:lnTo>
                <a:lnTo>
                  <a:pt x="126" y="26"/>
                </a:lnTo>
                <a:lnTo>
                  <a:pt x="128" y="24"/>
                </a:lnTo>
                <a:lnTo>
                  <a:pt x="128" y="24"/>
                </a:lnTo>
                <a:lnTo>
                  <a:pt x="126" y="20"/>
                </a:lnTo>
                <a:lnTo>
                  <a:pt x="126" y="18"/>
                </a:lnTo>
                <a:lnTo>
                  <a:pt x="126" y="16"/>
                </a:lnTo>
                <a:lnTo>
                  <a:pt x="126" y="16"/>
                </a:lnTo>
                <a:lnTo>
                  <a:pt x="128" y="16"/>
                </a:lnTo>
                <a:lnTo>
                  <a:pt x="130" y="16"/>
                </a:lnTo>
                <a:lnTo>
                  <a:pt x="134" y="20"/>
                </a:lnTo>
                <a:lnTo>
                  <a:pt x="134" y="20"/>
                </a:lnTo>
                <a:lnTo>
                  <a:pt x="138" y="18"/>
                </a:lnTo>
                <a:lnTo>
                  <a:pt x="140" y="14"/>
                </a:lnTo>
                <a:lnTo>
                  <a:pt x="142" y="12"/>
                </a:lnTo>
                <a:lnTo>
                  <a:pt x="146" y="10"/>
                </a:lnTo>
                <a:lnTo>
                  <a:pt x="146" y="10"/>
                </a:lnTo>
                <a:lnTo>
                  <a:pt x="146" y="14"/>
                </a:lnTo>
                <a:lnTo>
                  <a:pt x="146" y="14"/>
                </a:lnTo>
                <a:lnTo>
                  <a:pt x="148" y="16"/>
                </a:lnTo>
                <a:lnTo>
                  <a:pt x="148" y="16"/>
                </a:lnTo>
                <a:lnTo>
                  <a:pt x="150" y="16"/>
                </a:lnTo>
                <a:lnTo>
                  <a:pt x="150" y="14"/>
                </a:lnTo>
                <a:lnTo>
                  <a:pt x="150" y="12"/>
                </a:lnTo>
                <a:lnTo>
                  <a:pt x="148" y="10"/>
                </a:lnTo>
                <a:lnTo>
                  <a:pt x="148" y="10"/>
                </a:lnTo>
                <a:lnTo>
                  <a:pt x="150" y="10"/>
                </a:lnTo>
                <a:lnTo>
                  <a:pt x="150" y="12"/>
                </a:lnTo>
                <a:lnTo>
                  <a:pt x="152" y="14"/>
                </a:lnTo>
                <a:lnTo>
                  <a:pt x="152" y="14"/>
                </a:lnTo>
                <a:close/>
                <a:moveTo>
                  <a:pt x="108" y="22"/>
                </a:moveTo>
                <a:lnTo>
                  <a:pt x="108" y="22"/>
                </a:lnTo>
                <a:lnTo>
                  <a:pt x="110" y="26"/>
                </a:lnTo>
                <a:lnTo>
                  <a:pt x="114" y="28"/>
                </a:lnTo>
                <a:lnTo>
                  <a:pt x="114" y="28"/>
                </a:lnTo>
                <a:lnTo>
                  <a:pt x="116" y="28"/>
                </a:lnTo>
                <a:lnTo>
                  <a:pt x="116" y="28"/>
                </a:lnTo>
                <a:lnTo>
                  <a:pt x="114" y="24"/>
                </a:lnTo>
                <a:lnTo>
                  <a:pt x="114" y="22"/>
                </a:lnTo>
                <a:lnTo>
                  <a:pt x="110" y="20"/>
                </a:lnTo>
                <a:lnTo>
                  <a:pt x="108" y="22"/>
                </a:lnTo>
                <a:lnTo>
                  <a:pt x="108" y="22"/>
                </a:lnTo>
                <a:close/>
                <a:moveTo>
                  <a:pt x="74" y="28"/>
                </a:moveTo>
                <a:lnTo>
                  <a:pt x="74" y="28"/>
                </a:lnTo>
                <a:lnTo>
                  <a:pt x="78" y="30"/>
                </a:lnTo>
                <a:lnTo>
                  <a:pt x="78" y="30"/>
                </a:lnTo>
                <a:lnTo>
                  <a:pt x="80" y="30"/>
                </a:lnTo>
                <a:lnTo>
                  <a:pt x="80" y="30"/>
                </a:lnTo>
                <a:lnTo>
                  <a:pt x="80" y="30"/>
                </a:lnTo>
                <a:lnTo>
                  <a:pt x="82" y="28"/>
                </a:lnTo>
                <a:lnTo>
                  <a:pt x="84" y="28"/>
                </a:lnTo>
                <a:lnTo>
                  <a:pt x="84" y="28"/>
                </a:lnTo>
                <a:lnTo>
                  <a:pt x="78" y="28"/>
                </a:lnTo>
                <a:lnTo>
                  <a:pt x="76" y="24"/>
                </a:lnTo>
                <a:lnTo>
                  <a:pt x="72" y="22"/>
                </a:lnTo>
                <a:lnTo>
                  <a:pt x="68" y="22"/>
                </a:lnTo>
                <a:lnTo>
                  <a:pt x="68" y="22"/>
                </a:lnTo>
                <a:lnTo>
                  <a:pt x="68" y="24"/>
                </a:lnTo>
                <a:lnTo>
                  <a:pt x="70" y="26"/>
                </a:lnTo>
                <a:lnTo>
                  <a:pt x="74" y="28"/>
                </a:lnTo>
                <a:lnTo>
                  <a:pt x="74" y="28"/>
                </a:lnTo>
                <a:close/>
                <a:moveTo>
                  <a:pt x="104" y="30"/>
                </a:moveTo>
                <a:lnTo>
                  <a:pt x="104" y="30"/>
                </a:lnTo>
                <a:lnTo>
                  <a:pt x="102" y="26"/>
                </a:lnTo>
                <a:lnTo>
                  <a:pt x="100" y="26"/>
                </a:lnTo>
                <a:lnTo>
                  <a:pt x="98" y="26"/>
                </a:lnTo>
                <a:lnTo>
                  <a:pt x="98" y="26"/>
                </a:lnTo>
                <a:lnTo>
                  <a:pt x="98" y="28"/>
                </a:lnTo>
                <a:lnTo>
                  <a:pt x="100" y="30"/>
                </a:lnTo>
                <a:lnTo>
                  <a:pt x="104" y="32"/>
                </a:lnTo>
                <a:lnTo>
                  <a:pt x="104" y="32"/>
                </a:lnTo>
                <a:lnTo>
                  <a:pt x="106" y="36"/>
                </a:lnTo>
                <a:lnTo>
                  <a:pt x="106" y="36"/>
                </a:lnTo>
                <a:lnTo>
                  <a:pt x="108" y="36"/>
                </a:lnTo>
                <a:lnTo>
                  <a:pt x="108" y="36"/>
                </a:lnTo>
                <a:lnTo>
                  <a:pt x="108" y="34"/>
                </a:lnTo>
                <a:lnTo>
                  <a:pt x="108" y="34"/>
                </a:lnTo>
                <a:lnTo>
                  <a:pt x="104" y="30"/>
                </a:lnTo>
                <a:lnTo>
                  <a:pt x="104" y="30"/>
                </a:lnTo>
                <a:close/>
                <a:moveTo>
                  <a:pt x="130" y="28"/>
                </a:moveTo>
                <a:lnTo>
                  <a:pt x="130" y="28"/>
                </a:lnTo>
                <a:lnTo>
                  <a:pt x="132" y="32"/>
                </a:lnTo>
                <a:lnTo>
                  <a:pt x="134" y="32"/>
                </a:lnTo>
                <a:lnTo>
                  <a:pt x="134" y="32"/>
                </a:lnTo>
                <a:lnTo>
                  <a:pt x="136" y="30"/>
                </a:lnTo>
                <a:lnTo>
                  <a:pt x="136" y="28"/>
                </a:lnTo>
                <a:lnTo>
                  <a:pt x="136" y="28"/>
                </a:lnTo>
                <a:lnTo>
                  <a:pt x="134" y="28"/>
                </a:lnTo>
                <a:lnTo>
                  <a:pt x="130" y="28"/>
                </a:lnTo>
                <a:lnTo>
                  <a:pt x="130" y="28"/>
                </a:lnTo>
                <a:close/>
                <a:moveTo>
                  <a:pt x="128" y="34"/>
                </a:moveTo>
                <a:lnTo>
                  <a:pt x="128" y="34"/>
                </a:lnTo>
                <a:lnTo>
                  <a:pt x="128" y="32"/>
                </a:lnTo>
                <a:lnTo>
                  <a:pt x="124" y="32"/>
                </a:lnTo>
                <a:lnTo>
                  <a:pt x="124" y="32"/>
                </a:lnTo>
                <a:lnTo>
                  <a:pt x="124" y="34"/>
                </a:lnTo>
                <a:lnTo>
                  <a:pt x="128" y="34"/>
                </a:lnTo>
                <a:lnTo>
                  <a:pt x="128" y="34"/>
                </a:lnTo>
                <a:close/>
                <a:moveTo>
                  <a:pt x="90" y="42"/>
                </a:moveTo>
                <a:lnTo>
                  <a:pt x="90" y="42"/>
                </a:lnTo>
                <a:lnTo>
                  <a:pt x="94" y="42"/>
                </a:lnTo>
                <a:lnTo>
                  <a:pt x="96" y="42"/>
                </a:lnTo>
                <a:lnTo>
                  <a:pt x="100" y="42"/>
                </a:lnTo>
                <a:lnTo>
                  <a:pt x="102" y="40"/>
                </a:lnTo>
                <a:lnTo>
                  <a:pt x="102" y="40"/>
                </a:lnTo>
                <a:lnTo>
                  <a:pt x="100" y="38"/>
                </a:lnTo>
                <a:lnTo>
                  <a:pt x="96" y="38"/>
                </a:lnTo>
                <a:lnTo>
                  <a:pt x="90" y="42"/>
                </a:lnTo>
                <a:lnTo>
                  <a:pt x="90" y="42"/>
                </a:lnTo>
                <a:close/>
                <a:moveTo>
                  <a:pt x="112" y="42"/>
                </a:moveTo>
                <a:lnTo>
                  <a:pt x="112" y="42"/>
                </a:lnTo>
                <a:lnTo>
                  <a:pt x="112" y="38"/>
                </a:lnTo>
                <a:lnTo>
                  <a:pt x="110" y="38"/>
                </a:lnTo>
                <a:lnTo>
                  <a:pt x="108" y="38"/>
                </a:lnTo>
                <a:lnTo>
                  <a:pt x="108" y="38"/>
                </a:lnTo>
                <a:lnTo>
                  <a:pt x="110" y="40"/>
                </a:lnTo>
                <a:lnTo>
                  <a:pt x="112" y="42"/>
                </a:lnTo>
                <a:lnTo>
                  <a:pt x="112" y="42"/>
                </a:lnTo>
                <a:close/>
                <a:moveTo>
                  <a:pt x="84" y="62"/>
                </a:moveTo>
                <a:lnTo>
                  <a:pt x="84" y="62"/>
                </a:lnTo>
                <a:lnTo>
                  <a:pt x="84" y="60"/>
                </a:lnTo>
                <a:lnTo>
                  <a:pt x="82" y="58"/>
                </a:lnTo>
                <a:lnTo>
                  <a:pt x="76" y="56"/>
                </a:lnTo>
                <a:lnTo>
                  <a:pt x="76" y="56"/>
                </a:lnTo>
                <a:lnTo>
                  <a:pt x="76" y="60"/>
                </a:lnTo>
                <a:lnTo>
                  <a:pt x="78" y="62"/>
                </a:lnTo>
                <a:lnTo>
                  <a:pt x="84" y="62"/>
                </a:lnTo>
                <a:lnTo>
                  <a:pt x="84" y="62"/>
                </a:lnTo>
                <a:close/>
                <a:moveTo>
                  <a:pt x="64" y="64"/>
                </a:moveTo>
                <a:lnTo>
                  <a:pt x="64" y="64"/>
                </a:lnTo>
                <a:lnTo>
                  <a:pt x="66" y="62"/>
                </a:lnTo>
                <a:lnTo>
                  <a:pt x="68" y="60"/>
                </a:lnTo>
                <a:lnTo>
                  <a:pt x="68" y="60"/>
                </a:lnTo>
                <a:lnTo>
                  <a:pt x="66" y="58"/>
                </a:lnTo>
                <a:lnTo>
                  <a:pt x="64" y="58"/>
                </a:lnTo>
                <a:lnTo>
                  <a:pt x="62" y="62"/>
                </a:lnTo>
                <a:lnTo>
                  <a:pt x="64" y="64"/>
                </a:lnTo>
                <a:lnTo>
                  <a:pt x="64" y="64"/>
                </a:lnTo>
                <a:close/>
                <a:moveTo>
                  <a:pt x="168" y="64"/>
                </a:moveTo>
                <a:lnTo>
                  <a:pt x="168" y="64"/>
                </a:lnTo>
                <a:lnTo>
                  <a:pt x="170" y="66"/>
                </a:lnTo>
                <a:lnTo>
                  <a:pt x="174" y="64"/>
                </a:lnTo>
                <a:lnTo>
                  <a:pt x="174" y="64"/>
                </a:lnTo>
                <a:lnTo>
                  <a:pt x="174" y="62"/>
                </a:lnTo>
                <a:lnTo>
                  <a:pt x="172" y="60"/>
                </a:lnTo>
                <a:lnTo>
                  <a:pt x="172" y="60"/>
                </a:lnTo>
                <a:lnTo>
                  <a:pt x="170" y="60"/>
                </a:lnTo>
                <a:lnTo>
                  <a:pt x="168" y="64"/>
                </a:lnTo>
                <a:lnTo>
                  <a:pt x="168" y="64"/>
                </a:lnTo>
                <a:close/>
                <a:moveTo>
                  <a:pt x="152" y="64"/>
                </a:moveTo>
                <a:lnTo>
                  <a:pt x="152" y="64"/>
                </a:lnTo>
                <a:lnTo>
                  <a:pt x="154" y="66"/>
                </a:lnTo>
                <a:lnTo>
                  <a:pt x="156" y="68"/>
                </a:lnTo>
                <a:lnTo>
                  <a:pt x="158" y="74"/>
                </a:lnTo>
                <a:lnTo>
                  <a:pt x="158" y="74"/>
                </a:lnTo>
                <a:lnTo>
                  <a:pt x="160" y="72"/>
                </a:lnTo>
                <a:lnTo>
                  <a:pt x="160" y="68"/>
                </a:lnTo>
                <a:lnTo>
                  <a:pt x="158" y="62"/>
                </a:lnTo>
                <a:lnTo>
                  <a:pt x="158" y="62"/>
                </a:lnTo>
                <a:lnTo>
                  <a:pt x="154" y="62"/>
                </a:lnTo>
                <a:lnTo>
                  <a:pt x="152" y="64"/>
                </a:lnTo>
                <a:lnTo>
                  <a:pt x="152" y="64"/>
                </a:lnTo>
                <a:lnTo>
                  <a:pt x="152" y="64"/>
                </a:lnTo>
                <a:close/>
                <a:moveTo>
                  <a:pt x="104" y="72"/>
                </a:moveTo>
                <a:lnTo>
                  <a:pt x="104" y="72"/>
                </a:lnTo>
                <a:lnTo>
                  <a:pt x="108" y="72"/>
                </a:lnTo>
                <a:lnTo>
                  <a:pt x="108" y="70"/>
                </a:lnTo>
                <a:lnTo>
                  <a:pt x="108" y="66"/>
                </a:lnTo>
                <a:lnTo>
                  <a:pt x="108" y="66"/>
                </a:lnTo>
                <a:lnTo>
                  <a:pt x="106" y="66"/>
                </a:lnTo>
                <a:lnTo>
                  <a:pt x="104" y="68"/>
                </a:lnTo>
                <a:lnTo>
                  <a:pt x="104" y="70"/>
                </a:lnTo>
                <a:lnTo>
                  <a:pt x="104" y="72"/>
                </a:lnTo>
                <a:lnTo>
                  <a:pt x="104" y="72"/>
                </a:lnTo>
                <a:close/>
                <a:moveTo>
                  <a:pt x="174" y="78"/>
                </a:moveTo>
                <a:lnTo>
                  <a:pt x="174" y="78"/>
                </a:lnTo>
                <a:lnTo>
                  <a:pt x="178" y="74"/>
                </a:lnTo>
                <a:lnTo>
                  <a:pt x="180" y="72"/>
                </a:lnTo>
                <a:lnTo>
                  <a:pt x="178" y="70"/>
                </a:lnTo>
                <a:lnTo>
                  <a:pt x="178" y="70"/>
                </a:lnTo>
                <a:lnTo>
                  <a:pt x="174" y="70"/>
                </a:lnTo>
                <a:lnTo>
                  <a:pt x="172" y="72"/>
                </a:lnTo>
                <a:lnTo>
                  <a:pt x="172" y="76"/>
                </a:lnTo>
                <a:lnTo>
                  <a:pt x="174" y="78"/>
                </a:lnTo>
                <a:lnTo>
                  <a:pt x="174" y="78"/>
                </a:lnTo>
                <a:close/>
                <a:moveTo>
                  <a:pt x="90" y="82"/>
                </a:moveTo>
                <a:lnTo>
                  <a:pt x="90" y="82"/>
                </a:lnTo>
                <a:lnTo>
                  <a:pt x="94" y="82"/>
                </a:lnTo>
                <a:lnTo>
                  <a:pt x="94" y="82"/>
                </a:lnTo>
                <a:lnTo>
                  <a:pt x="96" y="78"/>
                </a:lnTo>
                <a:lnTo>
                  <a:pt x="96" y="76"/>
                </a:lnTo>
                <a:lnTo>
                  <a:pt x="94" y="76"/>
                </a:lnTo>
                <a:lnTo>
                  <a:pt x="94" y="76"/>
                </a:lnTo>
                <a:lnTo>
                  <a:pt x="92" y="78"/>
                </a:lnTo>
                <a:lnTo>
                  <a:pt x="90" y="80"/>
                </a:lnTo>
                <a:lnTo>
                  <a:pt x="90" y="82"/>
                </a:lnTo>
                <a:lnTo>
                  <a:pt x="90" y="82"/>
                </a:lnTo>
                <a:close/>
                <a:moveTo>
                  <a:pt x="34" y="84"/>
                </a:moveTo>
                <a:lnTo>
                  <a:pt x="34" y="84"/>
                </a:lnTo>
                <a:lnTo>
                  <a:pt x="34" y="88"/>
                </a:lnTo>
                <a:lnTo>
                  <a:pt x="34" y="88"/>
                </a:lnTo>
                <a:lnTo>
                  <a:pt x="36" y="90"/>
                </a:lnTo>
                <a:lnTo>
                  <a:pt x="40" y="90"/>
                </a:lnTo>
                <a:lnTo>
                  <a:pt x="40" y="90"/>
                </a:lnTo>
                <a:lnTo>
                  <a:pt x="40" y="86"/>
                </a:lnTo>
                <a:lnTo>
                  <a:pt x="40" y="84"/>
                </a:lnTo>
                <a:lnTo>
                  <a:pt x="40" y="84"/>
                </a:lnTo>
                <a:lnTo>
                  <a:pt x="36" y="84"/>
                </a:lnTo>
                <a:lnTo>
                  <a:pt x="34" y="84"/>
                </a:lnTo>
                <a:lnTo>
                  <a:pt x="34" y="84"/>
                </a:lnTo>
                <a:close/>
                <a:moveTo>
                  <a:pt x="120" y="96"/>
                </a:moveTo>
                <a:lnTo>
                  <a:pt x="120" y="96"/>
                </a:lnTo>
                <a:lnTo>
                  <a:pt x="120" y="92"/>
                </a:lnTo>
                <a:lnTo>
                  <a:pt x="118" y="90"/>
                </a:lnTo>
                <a:lnTo>
                  <a:pt x="114" y="86"/>
                </a:lnTo>
                <a:lnTo>
                  <a:pt x="114" y="86"/>
                </a:lnTo>
                <a:lnTo>
                  <a:pt x="112" y="90"/>
                </a:lnTo>
                <a:lnTo>
                  <a:pt x="114" y="92"/>
                </a:lnTo>
                <a:lnTo>
                  <a:pt x="116" y="96"/>
                </a:lnTo>
                <a:lnTo>
                  <a:pt x="120" y="96"/>
                </a:lnTo>
                <a:lnTo>
                  <a:pt x="120" y="96"/>
                </a:lnTo>
                <a:close/>
                <a:moveTo>
                  <a:pt x="152" y="94"/>
                </a:moveTo>
                <a:lnTo>
                  <a:pt x="152" y="94"/>
                </a:lnTo>
                <a:lnTo>
                  <a:pt x="154" y="94"/>
                </a:lnTo>
                <a:lnTo>
                  <a:pt x="156" y="92"/>
                </a:lnTo>
                <a:lnTo>
                  <a:pt x="156" y="92"/>
                </a:lnTo>
                <a:lnTo>
                  <a:pt x="154" y="92"/>
                </a:lnTo>
                <a:lnTo>
                  <a:pt x="152" y="90"/>
                </a:lnTo>
                <a:lnTo>
                  <a:pt x="152" y="90"/>
                </a:lnTo>
                <a:lnTo>
                  <a:pt x="152" y="94"/>
                </a:lnTo>
                <a:lnTo>
                  <a:pt x="152" y="94"/>
                </a:lnTo>
                <a:close/>
                <a:moveTo>
                  <a:pt x="156" y="104"/>
                </a:moveTo>
                <a:lnTo>
                  <a:pt x="156" y="104"/>
                </a:lnTo>
                <a:lnTo>
                  <a:pt x="162" y="104"/>
                </a:lnTo>
                <a:lnTo>
                  <a:pt x="162" y="104"/>
                </a:lnTo>
                <a:lnTo>
                  <a:pt x="162" y="100"/>
                </a:lnTo>
                <a:lnTo>
                  <a:pt x="164" y="98"/>
                </a:lnTo>
                <a:lnTo>
                  <a:pt x="166" y="98"/>
                </a:lnTo>
                <a:lnTo>
                  <a:pt x="166" y="94"/>
                </a:lnTo>
                <a:lnTo>
                  <a:pt x="166" y="94"/>
                </a:lnTo>
                <a:lnTo>
                  <a:pt x="164" y="94"/>
                </a:lnTo>
                <a:lnTo>
                  <a:pt x="160" y="94"/>
                </a:lnTo>
                <a:lnTo>
                  <a:pt x="160" y="94"/>
                </a:lnTo>
                <a:lnTo>
                  <a:pt x="158" y="98"/>
                </a:lnTo>
                <a:lnTo>
                  <a:pt x="156" y="100"/>
                </a:lnTo>
                <a:lnTo>
                  <a:pt x="156" y="100"/>
                </a:lnTo>
                <a:lnTo>
                  <a:pt x="154" y="98"/>
                </a:lnTo>
                <a:lnTo>
                  <a:pt x="152" y="98"/>
                </a:lnTo>
                <a:lnTo>
                  <a:pt x="150" y="100"/>
                </a:lnTo>
                <a:lnTo>
                  <a:pt x="150" y="100"/>
                </a:lnTo>
                <a:lnTo>
                  <a:pt x="156" y="100"/>
                </a:lnTo>
                <a:lnTo>
                  <a:pt x="156" y="102"/>
                </a:lnTo>
                <a:lnTo>
                  <a:pt x="156" y="104"/>
                </a:lnTo>
                <a:lnTo>
                  <a:pt x="156" y="104"/>
                </a:lnTo>
                <a:close/>
                <a:moveTo>
                  <a:pt x="164" y="108"/>
                </a:moveTo>
                <a:lnTo>
                  <a:pt x="164" y="108"/>
                </a:lnTo>
                <a:lnTo>
                  <a:pt x="168" y="108"/>
                </a:lnTo>
                <a:lnTo>
                  <a:pt x="168" y="108"/>
                </a:lnTo>
                <a:lnTo>
                  <a:pt x="168" y="106"/>
                </a:lnTo>
                <a:lnTo>
                  <a:pt x="164" y="104"/>
                </a:lnTo>
                <a:lnTo>
                  <a:pt x="164" y="104"/>
                </a:lnTo>
                <a:lnTo>
                  <a:pt x="164" y="106"/>
                </a:lnTo>
                <a:lnTo>
                  <a:pt x="164" y="108"/>
                </a:lnTo>
                <a:lnTo>
                  <a:pt x="164" y="108"/>
                </a:lnTo>
                <a:close/>
                <a:moveTo>
                  <a:pt x="80" y="114"/>
                </a:moveTo>
                <a:lnTo>
                  <a:pt x="80" y="114"/>
                </a:lnTo>
                <a:lnTo>
                  <a:pt x="82" y="114"/>
                </a:lnTo>
                <a:lnTo>
                  <a:pt x="84" y="112"/>
                </a:lnTo>
                <a:lnTo>
                  <a:pt x="84" y="112"/>
                </a:lnTo>
                <a:lnTo>
                  <a:pt x="82" y="108"/>
                </a:lnTo>
                <a:lnTo>
                  <a:pt x="78" y="108"/>
                </a:lnTo>
                <a:lnTo>
                  <a:pt x="78" y="108"/>
                </a:lnTo>
                <a:lnTo>
                  <a:pt x="78" y="110"/>
                </a:lnTo>
                <a:lnTo>
                  <a:pt x="80" y="114"/>
                </a:lnTo>
                <a:lnTo>
                  <a:pt x="80" y="114"/>
                </a:lnTo>
                <a:close/>
                <a:moveTo>
                  <a:pt x="50" y="112"/>
                </a:moveTo>
                <a:lnTo>
                  <a:pt x="50" y="112"/>
                </a:lnTo>
                <a:lnTo>
                  <a:pt x="48" y="110"/>
                </a:lnTo>
                <a:lnTo>
                  <a:pt x="44" y="110"/>
                </a:lnTo>
                <a:lnTo>
                  <a:pt x="38" y="110"/>
                </a:lnTo>
                <a:lnTo>
                  <a:pt x="38" y="110"/>
                </a:lnTo>
                <a:lnTo>
                  <a:pt x="40" y="112"/>
                </a:lnTo>
                <a:lnTo>
                  <a:pt x="44" y="114"/>
                </a:lnTo>
                <a:lnTo>
                  <a:pt x="48" y="116"/>
                </a:lnTo>
                <a:lnTo>
                  <a:pt x="50" y="112"/>
                </a:lnTo>
                <a:lnTo>
                  <a:pt x="50" y="112"/>
                </a:lnTo>
                <a:close/>
                <a:moveTo>
                  <a:pt x="108" y="120"/>
                </a:moveTo>
                <a:lnTo>
                  <a:pt x="108" y="120"/>
                </a:lnTo>
                <a:lnTo>
                  <a:pt x="110" y="120"/>
                </a:lnTo>
                <a:lnTo>
                  <a:pt x="112" y="122"/>
                </a:lnTo>
                <a:lnTo>
                  <a:pt x="112" y="124"/>
                </a:lnTo>
                <a:lnTo>
                  <a:pt x="116" y="124"/>
                </a:lnTo>
                <a:lnTo>
                  <a:pt x="116" y="124"/>
                </a:lnTo>
                <a:lnTo>
                  <a:pt x="114" y="118"/>
                </a:lnTo>
                <a:lnTo>
                  <a:pt x="114" y="112"/>
                </a:lnTo>
                <a:lnTo>
                  <a:pt x="114" y="112"/>
                </a:lnTo>
                <a:lnTo>
                  <a:pt x="112" y="112"/>
                </a:lnTo>
                <a:lnTo>
                  <a:pt x="110" y="112"/>
                </a:lnTo>
                <a:lnTo>
                  <a:pt x="108" y="116"/>
                </a:lnTo>
                <a:lnTo>
                  <a:pt x="108" y="120"/>
                </a:lnTo>
                <a:lnTo>
                  <a:pt x="108" y="120"/>
                </a:lnTo>
                <a:close/>
                <a:moveTo>
                  <a:pt x="58" y="120"/>
                </a:moveTo>
                <a:lnTo>
                  <a:pt x="58" y="120"/>
                </a:lnTo>
                <a:lnTo>
                  <a:pt x="60" y="120"/>
                </a:lnTo>
                <a:lnTo>
                  <a:pt x="62" y="116"/>
                </a:lnTo>
                <a:lnTo>
                  <a:pt x="60" y="114"/>
                </a:lnTo>
                <a:lnTo>
                  <a:pt x="58" y="112"/>
                </a:lnTo>
                <a:lnTo>
                  <a:pt x="58" y="112"/>
                </a:lnTo>
                <a:lnTo>
                  <a:pt x="58" y="116"/>
                </a:lnTo>
                <a:lnTo>
                  <a:pt x="58" y="120"/>
                </a:lnTo>
                <a:lnTo>
                  <a:pt x="58" y="120"/>
                </a:lnTo>
                <a:close/>
                <a:moveTo>
                  <a:pt x="66" y="118"/>
                </a:moveTo>
                <a:lnTo>
                  <a:pt x="66" y="118"/>
                </a:lnTo>
                <a:lnTo>
                  <a:pt x="72" y="118"/>
                </a:lnTo>
                <a:lnTo>
                  <a:pt x="74" y="116"/>
                </a:lnTo>
                <a:lnTo>
                  <a:pt x="74" y="116"/>
                </a:lnTo>
                <a:lnTo>
                  <a:pt x="70" y="114"/>
                </a:lnTo>
                <a:lnTo>
                  <a:pt x="66" y="114"/>
                </a:lnTo>
                <a:lnTo>
                  <a:pt x="66" y="114"/>
                </a:lnTo>
                <a:lnTo>
                  <a:pt x="66" y="118"/>
                </a:lnTo>
                <a:lnTo>
                  <a:pt x="66" y="118"/>
                </a:lnTo>
                <a:close/>
                <a:moveTo>
                  <a:pt x="154" y="124"/>
                </a:moveTo>
                <a:lnTo>
                  <a:pt x="154" y="124"/>
                </a:lnTo>
                <a:lnTo>
                  <a:pt x="154" y="122"/>
                </a:lnTo>
                <a:lnTo>
                  <a:pt x="152" y="124"/>
                </a:lnTo>
                <a:lnTo>
                  <a:pt x="152" y="124"/>
                </a:lnTo>
                <a:lnTo>
                  <a:pt x="150" y="128"/>
                </a:lnTo>
                <a:lnTo>
                  <a:pt x="150" y="128"/>
                </a:lnTo>
                <a:lnTo>
                  <a:pt x="152" y="128"/>
                </a:lnTo>
                <a:lnTo>
                  <a:pt x="154" y="128"/>
                </a:lnTo>
                <a:lnTo>
                  <a:pt x="156" y="126"/>
                </a:lnTo>
                <a:lnTo>
                  <a:pt x="156" y="128"/>
                </a:lnTo>
                <a:lnTo>
                  <a:pt x="156" y="128"/>
                </a:lnTo>
                <a:lnTo>
                  <a:pt x="154" y="130"/>
                </a:lnTo>
                <a:lnTo>
                  <a:pt x="154" y="132"/>
                </a:lnTo>
                <a:lnTo>
                  <a:pt x="154" y="132"/>
                </a:lnTo>
                <a:lnTo>
                  <a:pt x="158" y="132"/>
                </a:lnTo>
                <a:lnTo>
                  <a:pt x="158" y="132"/>
                </a:lnTo>
                <a:lnTo>
                  <a:pt x="158" y="128"/>
                </a:lnTo>
                <a:lnTo>
                  <a:pt x="158" y="128"/>
                </a:lnTo>
                <a:lnTo>
                  <a:pt x="160" y="126"/>
                </a:lnTo>
                <a:lnTo>
                  <a:pt x="162" y="124"/>
                </a:lnTo>
                <a:lnTo>
                  <a:pt x="164" y="120"/>
                </a:lnTo>
                <a:lnTo>
                  <a:pt x="164" y="120"/>
                </a:lnTo>
                <a:lnTo>
                  <a:pt x="158" y="120"/>
                </a:lnTo>
                <a:lnTo>
                  <a:pt x="154" y="124"/>
                </a:lnTo>
                <a:lnTo>
                  <a:pt x="154" y="124"/>
                </a:lnTo>
                <a:close/>
                <a:moveTo>
                  <a:pt x="134" y="122"/>
                </a:moveTo>
                <a:lnTo>
                  <a:pt x="134" y="122"/>
                </a:lnTo>
                <a:lnTo>
                  <a:pt x="134" y="124"/>
                </a:lnTo>
                <a:lnTo>
                  <a:pt x="136" y="128"/>
                </a:lnTo>
                <a:lnTo>
                  <a:pt x="136" y="128"/>
                </a:lnTo>
                <a:lnTo>
                  <a:pt x="142" y="128"/>
                </a:lnTo>
                <a:lnTo>
                  <a:pt x="144" y="126"/>
                </a:lnTo>
                <a:lnTo>
                  <a:pt x="146" y="122"/>
                </a:lnTo>
                <a:lnTo>
                  <a:pt x="146" y="122"/>
                </a:lnTo>
                <a:lnTo>
                  <a:pt x="140" y="122"/>
                </a:lnTo>
                <a:lnTo>
                  <a:pt x="134" y="122"/>
                </a:lnTo>
                <a:lnTo>
                  <a:pt x="134" y="122"/>
                </a:lnTo>
                <a:close/>
                <a:moveTo>
                  <a:pt x="72" y="130"/>
                </a:moveTo>
                <a:lnTo>
                  <a:pt x="72" y="130"/>
                </a:lnTo>
                <a:lnTo>
                  <a:pt x="72" y="132"/>
                </a:lnTo>
                <a:lnTo>
                  <a:pt x="74" y="132"/>
                </a:lnTo>
                <a:lnTo>
                  <a:pt x="78" y="132"/>
                </a:lnTo>
                <a:lnTo>
                  <a:pt x="78" y="132"/>
                </a:lnTo>
                <a:lnTo>
                  <a:pt x="76" y="130"/>
                </a:lnTo>
                <a:lnTo>
                  <a:pt x="76" y="130"/>
                </a:lnTo>
                <a:lnTo>
                  <a:pt x="72" y="130"/>
                </a:lnTo>
                <a:lnTo>
                  <a:pt x="72" y="130"/>
                </a:lnTo>
                <a:close/>
                <a:moveTo>
                  <a:pt x="52" y="134"/>
                </a:moveTo>
                <a:lnTo>
                  <a:pt x="52" y="134"/>
                </a:lnTo>
                <a:lnTo>
                  <a:pt x="54" y="136"/>
                </a:lnTo>
                <a:lnTo>
                  <a:pt x="56" y="136"/>
                </a:lnTo>
                <a:lnTo>
                  <a:pt x="58" y="136"/>
                </a:lnTo>
                <a:lnTo>
                  <a:pt x="60" y="132"/>
                </a:lnTo>
                <a:lnTo>
                  <a:pt x="60" y="132"/>
                </a:lnTo>
                <a:lnTo>
                  <a:pt x="56" y="132"/>
                </a:lnTo>
                <a:lnTo>
                  <a:pt x="52" y="134"/>
                </a:lnTo>
                <a:lnTo>
                  <a:pt x="52" y="134"/>
                </a:lnTo>
                <a:close/>
                <a:moveTo>
                  <a:pt x="162" y="138"/>
                </a:moveTo>
                <a:lnTo>
                  <a:pt x="162" y="138"/>
                </a:lnTo>
                <a:lnTo>
                  <a:pt x="162" y="142"/>
                </a:lnTo>
                <a:lnTo>
                  <a:pt x="162" y="142"/>
                </a:lnTo>
                <a:lnTo>
                  <a:pt x="166" y="142"/>
                </a:lnTo>
                <a:lnTo>
                  <a:pt x="166" y="138"/>
                </a:lnTo>
                <a:lnTo>
                  <a:pt x="166" y="138"/>
                </a:lnTo>
                <a:lnTo>
                  <a:pt x="162" y="138"/>
                </a:lnTo>
                <a:lnTo>
                  <a:pt x="162" y="138"/>
                </a:lnTo>
                <a:close/>
                <a:moveTo>
                  <a:pt x="28" y="142"/>
                </a:moveTo>
                <a:lnTo>
                  <a:pt x="28" y="142"/>
                </a:lnTo>
                <a:lnTo>
                  <a:pt x="30" y="144"/>
                </a:lnTo>
                <a:lnTo>
                  <a:pt x="32" y="144"/>
                </a:lnTo>
                <a:lnTo>
                  <a:pt x="38" y="142"/>
                </a:lnTo>
                <a:lnTo>
                  <a:pt x="38" y="142"/>
                </a:lnTo>
                <a:lnTo>
                  <a:pt x="36" y="140"/>
                </a:lnTo>
                <a:lnTo>
                  <a:pt x="32" y="140"/>
                </a:lnTo>
                <a:lnTo>
                  <a:pt x="30" y="140"/>
                </a:lnTo>
                <a:lnTo>
                  <a:pt x="28" y="142"/>
                </a:lnTo>
                <a:lnTo>
                  <a:pt x="28" y="142"/>
                </a:lnTo>
                <a:close/>
                <a:moveTo>
                  <a:pt x="126" y="146"/>
                </a:moveTo>
                <a:lnTo>
                  <a:pt x="126" y="146"/>
                </a:lnTo>
                <a:lnTo>
                  <a:pt x="126" y="146"/>
                </a:lnTo>
                <a:lnTo>
                  <a:pt x="124" y="144"/>
                </a:lnTo>
                <a:lnTo>
                  <a:pt x="120" y="144"/>
                </a:lnTo>
                <a:lnTo>
                  <a:pt x="120" y="144"/>
                </a:lnTo>
                <a:lnTo>
                  <a:pt x="120" y="148"/>
                </a:lnTo>
                <a:lnTo>
                  <a:pt x="122" y="150"/>
                </a:lnTo>
                <a:lnTo>
                  <a:pt x="124" y="148"/>
                </a:lnTo>
                <a:lnTo>
                  <a:pt x="126" y="146"/>
                </a:lnTo>
                <a:lnTo>
                  <a:pt x="126" y="146"/>
                </a:lnTo>
                <a:close/>
                <a:moveTo>
                  <a:pt x="130" y="152"/>
                </a:moveTo>
                <a:lnTo>
                  <a:pt x="130" y="152"/>
                </a:lnTo>
                <a:lnTo>
                  <a:pt x="132" y="152"/>
                </a:lnTo>
                <a:lnTo>
                  <a:pt x="132" y="152"/>
                </a:lnTo>
                <a:lnTo>
                  <a:pt x="132" y="152"/>
                </a:lnTo>
                <a:lnTo>
                  <a:pt x="136" y="152"/>
                </a:lnTo>
                <a:lnTo>
                  <a:pt x="136" y="148"/>
                </a:lnTo>
                <a:lnTo>
                  <a:pt x="136" y="148"/>
                </a:lnTo>
                <a:lnTo>
                  <a:pt x="134" y="146"/>
                </a:lnTo>
                <a:lnTo>
                  <a:pt x="132" y="148"/>
                </a:lnTo>
                <a:lnTo>
                  <a:pt x="132" y="148"/>
                </a:lnTo>
                <a:lnTo>
                  <a:pt x="130" y="152"/>
                </a:lnTo>
                <a:lnTo>
                  <a:pt x="130" y="152"/>
                </a:lnTo>
                <a:close/>
                <a:moveTo>
                  <a:pt x="72" y="152"/>
                </a:moveTo>
                <a:lnTo>
                  <a:pt x="72" y="152"/>
                </a:lnTo>
                <a:lnTo>
                  <a:pt x="76" y="154"/>
                </a:lnTo>
                <a:lnTo>
                  <a:pt x="78" y="152"/>
                </a:lnTo>
                <a:lnTo>
                  <a:pt x="86" y="150"/>
                </a:lnTo>
                <a:lnTo>
                  <a:pt x="86" y="150"/>
                </a:lnTo>
                <a:lnTo>
                  <a:pt x="86" y="150"/>
                </a:lnTo>
                <a:lnTo>
                  <a:pt x="84" y="148"/>
                </a:lnTo>
                <a:lnTo>
                  <a:pt x="80" y="148"/>
                </a:lnTo>
                <a:lnTo>
                  <a:pt x="74" y="150"/>
                </a:lnTo>
                <a:lnTo>
                  <a:pt x="72" y="152"/>
                </a:lnTo>
                <a:lnTo>
                  <a:pt x="72" y="152"/>
                </a:lnTo>
                <a:close/>
                <a:moveTo>
                  <a:pt x="142" y="160"/>
                </a:moveTo>
                <a:lnTo>
                  <a:pt x="142" y="160"/>
                </a:lnTo>
                <a:lnTo>
                  <a:pt x="146" y="162"/>
                </a:lnTo>
                <a:lnTo>
                  <a:pt x="150" y="162"/>
                </a:lnTo>
                <a:lnTo>
                  <a:pt x="152" y="160"/>
                </a:lnTo>
                <a:lnTo>
                  <a:pt x="152" y="160"/>
                </a:lnTo>
                <a:lnTo>
                  <a:pt x="150" y="156"/>
                </a:lnTo>
                <a:lnTo>
                  <a:pt x="148" y="154"/>
                </a:lnTo>
                <a:lnTo>
                  <a:pt x="144" y="156"/>
                </a:lnTo>
                <a:lnTo>
                  <a:pt x="142" y="160"/>
                </a:lnTo>
                <a:lnTo>
                  <a:pt x="142" y="160"/>
                </a:lnTo>
                <a:close/>
                <a:moveTo>
                  <a:pt x="190" y="156"/>
                </a:moveTo>
                <a:lnTo>
                  <a:pt x="190" y="156"/>
                </a:lnTo>
                <a:lnTo>
                  <a:pt x="186" y="156"/>
                </a:lnTo>
                <a:lnTo>
                  <a:pt x="186" y="156"/>
                </a:lnTo>
                <a:lnTo>
                  <a:pt x="186" y="158"/>
                </a:lnTo>
                <a:lnTo>
                  <a:pt x="188" y="158"/>
                </a:lnTo>
                <a:lnTo>
                  <a:pt x="190" y="158"/>
                </a:lnTo>
                <a:lnTo>
                  <a:pt x="190" y="156"/>
                </a:lnTo>
                <a:lnTo>
                  <a:pt x="190" y="156"/>
                </a:lnTo>
                <a:close/>
                <a:moveTo>
                  <a:pt x="166" y="168"/>
                </a:moveTo>
                <a:lnTo>
                  <a:pt x="166" y="168"/>
                </a:lnTo>
                <a:lnTo>
                  <a:pt x="164" y="158"/>
                </a:lnTo>
                <a:lnTo>
                  <a:pt x="164" y="158"/>
                </a:lnTo>
                <a:lnTo>
                  <a:pt x="160" y="158"/>
                </a:lnTo>
                <a:lnTo>
                  <a:pt x="160" y="158"/>
                </a:lnTo>
                <a:lnTo>
                  <a:pt x="160" y="166"/>
                </a:lnTo>
                <a:lnTo>
                  <a:pt x="162" y="168"/>
                </a:lnTo>
                <a:lnTo>
                  <a:pt x="166" y="168"/>
                </a:lnTo>
                <a:lnTo>
                  <a:pt x="166" y="168"/>
                </a:lnTo>
                <a:close/>
                <a:moveTo>
                  <a:pt x="180" y="164"/>
                </a:moveTo>
                <a:lnTo>
                  <a:pt x="180" y="164"/>
                </a:lnTo>
                <a:lnTo>
                  <a:pt x="180" y="162"/>
                </a:lnTo>
                <a:lnTo>
                  <a:pt x="178" y="162"/>
                </a:lnTo>
                <a:lnTo>
                  <a:pt x="174" y="162"/>
                </a:lnTo>
                <a:lnTo>
                  <a:pt x="174" y="162"/>
                </a:lnTo>
                <a:lnTo>
                  <a:pt x="174" y="164"/>
                </a:lnTo>
                <a:lnTo>
                  <a:pt x="176" y="166"/>
                </a:lnTo>
                <a:lnTo>
                  <a:pt x="178" y="166"/>
                </a:lnTo>
                <a:lnTo>
                  <a:pt x="180" y="164"/>
                </a:lnTo>
                <a:lnTo>
                  <a:pt x="180" y="164"/>
                </a:lnTo>
                <a:close/>
                <a:moveTo>
                  <a:pt x="78" y="166"/>
                </a:moveTo>
                <a:lnTo>
                  <a:pt x="78" y="166"/>
                </a:lnTo>
                <a:lnTo>
                  <a:pt x="78" y="164"/>
                </a:lnTo>
                <a:lnTo>
                  <a:pt x="74" y="164"/>
                </a:lnTo>
                <a:lnTo>
                  <a:pt x="74" y="164"/>
                </a:lnTo>
                <a:lnTo>
                  <a:pt x="74" y="166"/>
                </a:lnTo>
                <a:lnTo>
                  <a:pt x="76" y="166"/>
                </a:lnTo>
                <a:lnTo>
                  <a:pt x="78" y="166"/>
                </a:lnTo>
                <a:lnTo>
                  <a:pt x="78" y="166"/>
                </a:lnTo>
                <a:close/>
              </a:path>
            </a:pathLst>
          </a:custGeom>
          <a:solidFill>
            <a:srgbClr val="64963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>
              <a:solidFill>
                <a:srgbClr val="346667"/>
              </a:solidFill>
            </a:endParaRPr>
          </a:p>
        </p:txBody>
      </p:sp>
      <p:sp>
        <p:nvSpPr>
          <p:cNvPr id="842" name="Freeform 780"/>
          <p:cNvSpPr>
            <a:spLocks noEditPoints="1"/>
          </p:cNvSpPr>
          <p:nvPr/>
        </p:nvSpPr>
        <p:spPr bwMode="auto">
          <a:xfrm>
            <a:off x="2148840" y="2057356"/>
            <a:ext cx="743641" cy="1067834"/>
          </a:xfrm>
          <a:custGeom>
            <a:avLst/>
            <a:gdLst/>
            <a:ahLst/>
            <a:cxnLst>
              <a:cxn ang="0">
                <a:pos x="146" y="22"/>
              </a:cxn>
              <a:cxn ang="0">
                <a:pos x="124" y="40"/>
              </a:cxn>
              <a:cxn ang="0">
                <a:pos x="146" y="36"/>
              </a:cxn>
              <a:cxn ang="0">
                <a:pos x="164" y="36"/>
              </a:cxn>
              <a:cxn ang="0">
                <a:pos x="154" y="54"/>
              </a:cxn>
              <a:cxn ang="0">
                <a:pos x="188" y="42"/>
              </a:cxn>
              <a:cxn ang="0">
                <a:pos x="188" y="66"/>
              </a:cxn>
              <a:cxn ang="0">
                <a:pos x="194" y="76"/>
              </a:cxn>
              <a:cxn ang="0">
                <a:pos x="204" y="108"/>
              </a:cxn>
              <a:cxn ang="0">
                <a:pos x="220" y="126"/>
              </a:cxn>
              <a:cxn ang="0">
                <a:pos x="204" y="146"/>
              </a:cxn>
              <a:cxn ang="0">
                <a:pos x="198" y="154"/>
              </a:cxn>
              <a:cxn ang="0">
                <a:pos x="162" y="174"/>
              </a:cxn>
              <a:cxn ang="0">
                <a:pos x="154" y="180"/>
              </a:cxn>
              <a:cxn ang="0">
                <a:pos x="132" y="176"/>
              </a:cxn>
              <a:cxn ang="0">
                <a:pos x="114" y="204"/>
              </a:cxn>
              <a:cxn ang="0">
                <a:pos x="48" y="238"/>
              </a:cxn>
              <a:cxn ang="0">
                <a:pos x="102" y="184"/>
              </a:cxn>
              <a:cxn ang="0">
                <a:pos x="62" y="182"/>
              </a:cxn>
              <a:cxn ang="0">
                <a:pos x="56" y="158"/>
              </a:cxn>
              <a:cxn ang="0">
                <a:pos x="50" y="160"/>
              </a:cxn>
              <a:cxn ang="0">
                <a:pos x="6" y="154"/>
              </a:cxn>
              <a:cxn ang="0">
                <a:pos x="18" y="136"/>
              </a:cxn>
              <a:cxn ang="0">
                <a:pos x="20" y="124"/>
              </a:cxn>
              <a:cxn ang="0">
                <a:pos x="50" y="124"/>
              </a:cxn>
              <a:cxn ang="0">
                <a:pos x="20" y="114"/>
              </a:cxn>
              <a:cxn ang="0">
                <a:pos x="42" y="102"/>
              </a:cxn>
              <a:cxn ang="0">
                <a:pos x="20" y="94"/>
              </a:cxn>
              <a:cxn ang="0">
                <a:pos x="50" y="74"/>
              </a:cxn>
              <a:cxn ang="0">
                <a:pos x="54" y="42"/>
              </a:cxn>
              <a:cxn ang="0">
                <a:pos x="70" y="32"/>
              </a:cxn>
              <a:cxn ang="0">
                <a:pos x="66" y="14"/>
              </a:cxn>
              <a:cxn ang="0">
                <a:pos x="100" y="24"/>
              </a:cxn>
              <a:cxn ang="0">
                <a:pos x="100" y="10"/>
              </a:cxn>
              <a:cxn ang="0">
                <a:pos x="124" y="8"/>
              </a:cxn>
              <a:cxn ang="0">
                <a:pos x="120" y="12"/>
              </a:cxn>
              <a:cxn ang="0">
                <a:pos x="134" y="20"/>
              </a:cxn>
              <a:cxn ang="0">
                <a:pos x="152" y="14"/>
              </a:cxn>
              <a:cxn ang="0">
                <a:pos x="80" y="30"/>
              </a:cxn>
              <a:cxn ang="0">
                <a:pos x="98" y="28"/>
              </a:cxn>
              <a:cxn ang="0">
                <a:pos x="136" y="28"/>
              </a:cxn>
              <a:cxn ang="0">
                <a:pos x="100" y="38"/>
              </a:cxn>
              <a:cxn ang="0">
                <a:pos x="76" y="60"/>
              </a:cxn>
              <a:cxn ang="0">
                <a:pos x="174" y="62"/>
              </a:cxn>
              <a:cxn ang="0">
                <a:pos x="152" y="64"/>
              </a:cxn>
              <a:cxn ang="0">
                <a:pos x="172" y="72"/>
              </a:cxn>
              <a:cxn ang="0">
                <a:pos x="34" y="88"/>
              </a:cxn>
              <a:cxn ang="0">
                <a:pos x="120" y="96"/>
              </a:cxn>
              <a:cxn ang="0">
                <a:pos x="166" y="94"/>
              </a:cxn>
              <a:cxn ang="0">
                <a:pos x="168" y="108"/>
              </a:cxn>
              <a:cxn ang="0">
                <a:pos x="50" y="112"/>
              </a:cxn>
              <a:cxn ang="0">
                <a:pos x="114" y="112"/>
              </a:cxn>
              <a:cxn ang="0">
                <a:pos x="74" y="116"/>
              </a:cxn>
              <a:cxn ang="0">
                <a:pos x="154" y="130"/>
              </a:cxn>
              <a:cxn ang="0">
                <a:pos x="142" y="128"/>
              </a:cxn>
              <a:cxn ang="0">
                <a:pos x="54" y="136"/>
              </a:cxn>
              <a:cxn ang="0">
                <a:pos x="30" y="144"/>
              </a:cxn>
              <a:cxn ang="0">
                <a:pos x="126" y="146"/>
              </a:cxn>
              <a:cxn ang="0">
                <a:pos x="86" y="150"/>
              </a:cxn>
              <a:cxn ang="0">
                <a:pos x="190" y="156"/>
              </a:cxn>
              <a:cxn ang="0">
                <a:pos x="180" y="164"/>
              </a:cxn>
            </a:cxnLst>
            <a:rect l="0" t="0" r="r" b="b"/>
            <a:pathLst>
              <a:path w="220" h="240">
                <a:moveTo>
                  <a:pt x="152" y="14"/>
                </a:moveTo>
                <a:lnTo>
                  <a:pt x="152" y="14"/>
                </a:lnTo>
                <a:lnTo>
                  <a:pt x="152" y="16"/>
                </a:lnTo>
                <a:lnTo>
                  <a:pt x="152" y="16"/>
                </a:lnTo>
                <a:lnTo>
                  <a:pt x="150" y="16"/>
                </a:lnTo>
                <a:lnTo>
                  <a:pt x="148" y="16"/>
                </a:lnTo>
                <a:lnTo>
                  <a:pt x="148" y="16"/>
                </a:lnTo>
                <a:lnTo>
                  <a:pt x="150" y="20"/>
                </a:lnTo>
                <a:lnTo>
                  <a:pt x="152" y="22"/>
                </a:lnTo>
                <a:lnTo>
                  <a:pt x="158" y="24"/>
                </a:lnTo>
                <a:lnTo>
                  <a:pt x="158" y="24"/>
                </a:lnTo>
                <a:lnTo>
                  <a:pt x="156" y="26"/>
                </a:lnTo>
                <a:lnTo>
                  <a:pt x="154" y="28"/>
                </a:lnTo>
                <a:lnTo>
                  <a:pt x="154" y="28"/>
                </a:lnTo>
                <a:lnTo>
                  <a:pt x="152" y="26"/>
                </a:lnTo>
                <a:lnTo>
                  <a:pt x="150" y="24"/>
                </a:lnTo>
                <a:lnTo>
                  <a:pt x="148" y="22"/>
                </a:lnTo>
                <a:lnTo>
                  <a:pt x="146" y="22"/>
                </a:lnTo>
                <a:lnTo>
                  <a:pt x="146" y="22"/>
                </a:lnTo>
                <a:lnTo>
                  <a:pt x="144" y="20"/>
                </a:lnTo>
                <a:lnTo>
                  <a:pt x="144" y="18"/>
                </a:lnTo>
                <a:lnTo>
                  <a:pt x="144" y="18"/>
                </a:lnTo>
                <a:lnTo>
                  <a:pt x="142" y="18"/>
                </a:lnTo>
                <a:lnTo>
                  <a:pt x="140" y="20"/>
                </a:lnTo>
                <a:lnTo>
                  <a:pt x="138" y="24"/>
                </a:lnTo>
                <a:lnTo>
                  <a:pt x="138" y="24"/>
                </a:lnTo>
                <a:lnTo>
                  <a:pt x="142" y="28"/>
                </a:lnTo>
                <a:lnTo>
                  <a:pt x="148" y="30"/>
                </a:lnTo>
                <a:lnTo>
                  <a:pt x="148" y="30"/>
                </a:lnTo>
                <a:lnTo>
                  <a:pt x="148" y="32"/>
                </a:lnTo>
                <a:lnTo>
                  <a:pt x="146" y="32"/>
                </a:lnTo>
                <a:lnTo>
                  <a:pt x="140" y="34"/>
                </a:lnTo>
                <a:lnTo>
                  <a:pt x="140" y="34"/>
                </a:lnTo>
                <a:lnTo>
                  <a:pt x="138" y="36"/>
                </a:lnTo>
                <a:lnTo>
                  <a:pt x="138" y="40"/>
                </a:lnTo>
                <a:lnTo>
                  <a:pt x="138" y="40"/>
                </a:lnTo>
                <a:lnTo>
                  <a:pt x="128" y="40"/>
                </a:lnTo>
                <a:lnTo>
                  <a:pt x="124" y="40"/>
                </a:lnTo>
                <a:lnTo>
                  <a:pt x="120" y="38"/>
                </a:lnTo>
                <a:lnTo>
                  <a:pt x="120" y="38"/>
                </a:lnTo>
                <a:lnTo>
                  <a:pt x="120" y="40"/>
                </a:lnTo>
                <a:lnTo>
                  <a:pt x="120" y="42"/>
                </a:lnTo>
                <a:lnTo>
                  <a:pt x="122" y="44"/>
                </a:lnTo>
                <a:lnTo>
                  <a:pt x="124" y="42"/>
                </a:lnTo>
                <a:lnTo>
                  <a:pt x="124" y="42"/>
                </a:lnTo>
                <a:lnTo>
                  <a:pt x="126" y="46"/>
                </a:lnTo>
                <a:lnTo>
                  <a:pt x="128" y="48"/>
                </a:lnTo>
                <a:lnTo>
                  <a:pt x="128" y="48"/>
                </a:lnTo>
                <a:lnTo>
                  <a:pt x="130" y="46"/>
                </a:lnTo>
                <a:lnTo>
                  <a:pt x="132" y="42"/>
                </a:lnTo>
                <a:lnTo>
                  <a:pt x="132" y="42"/>
                </a:lnTo>
                <a:lnTo>
                  <a:pt x="136" y="44"/>
                </a:lnTo>
                <a:lnTo>
                  <a:pt x="140" y="42"/>
                </a:lnTo>
                <a:lnTo>
                  <a:pt x="148" y="42"/>
                </a:lnTo>
                <a:lnTo>
                  <a:pt x="148" y="42"/>
                </a:lnTo>
                <a:lnTo>
                  <a:pt x="146" y="38"/>
                </a:lnTo>
                <a:lnTo>
                  <a:pt x="146" y="36"/>
                </a:lnTo>
                <a:lnTo>
                  <a:pt x="146" y="36"/>
                </a:lnTo>
                <a:lnTo>
                  <a:pt x="148" y="34"/>
                </a:lnTo>
                <a:lnTo>
                  <a:pt x="150" y="32"/>
                </a:lnTo>
                <a:lnTo>
                  <a:pt x="150" y="32"/>
                </a:lnTo>
                <a:lnTo>
                  <a:pt x="152" y="32"/>
                </a:lnTo>
                <a:lnTo>
                  <a:pt x="154" y="30"/>
                </a:lnTo>
                <a:lnTo>
                  <a:pt x="156" y="30"/>
                </a:lnTo>
                <a:lnTo>
                  <a:pt x="158" y="30"/>
                </a:lnTo>
                <a:lnTo>
                  <a:pt x="158" y="30"/>
                </a:lnTo>
                <a:lnTo>
                  <a:pt x="162" y="28"/>
                </a:lnTo>
                <a:lnTo>
                  <a:pt x="164" y="26"/>
                </a:lnTo>
                <a:lnTo>
                  <a:pt x="164" y="26"/>
                </a:lnTo>
                <a:lnTo>
                  <a:pt x="166" y="28"/>
                </a:lnTo>
                <a:lnTo>
                  <a:pt x="170" y="32"/>
                </a:lnTo>
                <a:lnTo>
                  <a:pt x="170" y="32"/>
                </a:lnTo>
                <a:lnTo>
                  <a:pt x="168" y="32"/>
                </a:lnTo>
                <a:lnTo>
                  <a:pt x="166" y="34"/>
                </a:lnTo>
                <a:lnTo>
                  <a:pt x="164" y="36"/>
                </a:lnTo>
                <a:lnTo>
                  <a:pt x="164" y="36"/>
                </a:lnTo>
                <a:lnTo>
                  <a:pt x="164" y="38"/>
                </a:lnTo>
                <a:lnTo>
                  <a:pt x="166" y="40"/>
                </a:lnTo>
                <a:lnTo>
                  <a:pt x="166" y="40"/>
                </a:lnTo>
                <a:lnTo>
                  <a:pt x="168" y="42"/>
                </a:lnTo>
                <a:lnTo>
                  <a:pt x="168" y="42"/>
                </a:lnTo>
                <a:lnTo>
                  <a:pt x="166" y="44"/>
                </a:lnTo>
                <a:lnTo>
                  <a:pt x="164" y="46"/>
                </a:lnTo>
                <a:lnTo>
                  <a:pt x="164" y="46"/>
                </a:lnTo>
                <a:lnTo>
                  <a:pt x="162" y="46"/>
                </a:lnTo>
                <a:lnTo>
                  <a:pt x="160" y="44"/>
                </a:lnTo>
                <a:lnTo>
                  <a:pt x="160" y="44"/>
                </a:lnTo>
                <a:lnTo>
                  <a:pt x="158" y="44"/>
                </a:lnTo>
                <a:lnTo>
                  <a:pt x="158" y="44"/>
                </a:lnTo>
                <a:lnTo>
                  <a:pt x="158" y="46"/>
                </a:lnTo>
                <a:lnTo>
                  <a:pt x="158" y="48"/>
                </a:lnTo>
                <a:lnTo>
                  <a:pt x="158" y="50"/>
                </a:lnTo>
                <a:lnTo>
                  <a:pt x="158" y="52"/>
                </a:lnTo>
                <a:lnTo>
                  <a:pt x="158" y="52"/>
                </a:lnTo>
                <a:lnTo>
                  <a:pt x="154" y="54"/>
                </a:lnTo>
                <a:lnTo>
                  <a:pt x="154" y="54"/>
                </a:lnTo>
                <a:lnTo>
                  <a:pt x="156" y="58"/>
                </a:lnTo>
                <a:lnTo>
                  <a:pt x="160" y="60"/>
                </a:lnTo>
                <a:lnTo>
                  <a:pt x="164" y="60"/>
                </a:lnTo>
                <a:lnTo>
                  <a:pt x="168" y="58"/>
                </a:lnTo>
                <a:lnTo>
                  <a:pt x="168" y="58"/>
                </a:lnTo>
                <a:lnTo>
                  <a:pt x="166" y="56"/>
                </a:lnTo>
                <a:lnTo>
                  <a:pt x="164" y="54"/>
                </a:lnTo>
                <a:lnTo>
                  <a:pt x="164" y="54"/>
                </a:lnTo>
                <a:lnTo>
                  <a:pt x="164" y="50"/>
                </a:lnTo>
                <a:lnTo>
                  <a:pt x="168" y="48"/>
                </a:lnTo>
                <a:lnTo>
                  <a:pt x="174" y="44"/>
                </a:lnTo>
                <a:lnTo>
                  <a:pt x="174" y="44"/>
                </a:lnTo>
                <a:lnTo>
                  <a:pt x="176" y="44"/>
                </a:lnTo>
                <a:lnTo>
                  <a:pt x="176" y="42"/>
                </a:lnTo>
                <a:lnTo>
                  <a:pt x="176" y="42"/>
                </a:lnTo>
                <a:lnTo>
                  <a:pt x="182" y="44"/>
                </a:lnTo>
                <a:lnTo>
                  <a:pt x="184" y="44"/>
                </a:lnTo>
                <a:lnTo>
                  <a:pt x="188" y="42"/>
                </a:lnTo>
                <a:lnTo>
                  <a:pt x="188" y="42"/>
                </a:lnTo>
                <a:lnTo>
                  <a:pt x="186" y="44"/>
                </a:lnTo>
                <a:lnTo>
                  <a:pt x="184" y="46"/>
                </a:lnTo>
                <a:lnTo>
                  <a:pt x="180" y="46"/>
                </a:lnTo>
                <a:lnTo>
                  <a:pt x="176" y="46"/>
                </a:lnTo>
                <a:lnTo>
                  <a:pt x="176" y="46"/>
                </a:lnTo>
                <a:lnTo>
                  <a:pt x="176" y="48"/>
                </a:lnTo>
                <a:lnTo>
                  <a:pt x="176" y="50"/>
                </a:lnTo>
                <a:lnTo>
                  <a:pt x="178" y="54"/>
                </a:lnTo>
                <a:lnTo>
                  <a:pt x="178" y="54"/>
                </a:lnTo>
                <a:lnTo>
                  <a:pt x="182" y="54"/>
                </a:lnTo>
                <a:lnTo>
                  <a:pt x="184" y="52"/>
                </a:lnTo>
                <a:lnTo>
                  <a:pt x="184" y="52"/>
                </a:lnTo>
                <a:lnTo>
                  <a:pt x="188" y="50"/>
                </a:lnTo>
                <a:lnTo>
                  <a:pt x="188" y="50"/>
                </a:lnTo>
                <a:lnTo>
                  <a:pt x="186" y="60"/>
                </a:lnTo>
                <a:lnTo>
                  <a:pt x="186" y="62"/>
                </a:lnTo>
                <a:lnTo>
                  <a:pt x="188" y="66"/>
                </a:lnTo>
                <a:lnTo>
                  <a:pt x="188" y="66"/>
                </a:lnTo>
                <a:lnTo>
                  <a:pt x="194" y="66"/>
                </a:lnTo>
                <a:lnTo>
                  <a:pt x="198" y="62"/>
                </a:lnTo>
                <a:lnTo>
                  <a:pt x="198" y="62"/>
                </a:lnTo>
                <a:lnTo>
                  <a:pt x="200" y="58"/>
                </a:lnTo>
                <a:lnTo>
                  <a:pt x="200" y="56"/>
                </a:lnTo>
                <a:lnTo>
                  <a:pt x="204" y="56"/>
                </a:lnTo>
                <a:lnTo>
                  <a:pt x="204" y="56"/>
                </a:lnTo>
                <a:lnTo>
                  <a:pt x="204" y="58"/>
                </a:lnTo>
                <a:lnTo>
                  <a:pt x="204" y="60"/>
                </a:lnTo>
                <a:lnTo>
                  <a:pt x="202" y="62"/>
                </a:lnTo>
                <a:lnTo>
                  <a:pt x="198" y="62"/>
                </a:lnTo>
                <a:lnTo>
                  <a:pt x="198" y="62"/>
                </a:lnTo>
                <a:lnTo>
                  <a:pt x="198" y="66"/>
                </a:lnTo>
                <a:lnTo>
                  <a:pt x="196" y="68"/>
                </a:lnTo>
                <a:lnTo>
                  <a:pt x="194" y="72"/>
                </a:lnTo>
                <a:lnTo>
                  <a:pt x="194" y="72"/>
                </a:lnTo>
                <a:lnTo>
                  <a:pt x="194" y="74"/>
                </a:lnTo>
                <a:lnTo>
                  <a:pt x="194" y="76"/>
                </a:lnTo>
                <a:lnTo>
                  <a:pt x="194" y="76"/>
                </a:lnTo>
                <a:lnTo>
                  <a:pt x="196" y="78"/>
                </a:lnTo>
                <a:lnTo>
                  <a:pt x="200" y="78"/>
                </a:lnTo>
                <a:lnTo>
                  <a:pt x="200" y="78"/>
                </a:lnTo>
                <a:lnTo>
                  <a:pt x="200" y="80"/>
                </a:lnTo>
                <a:lnTo>
                  <a:pt x="198" y="82"/>
                </a:lnTo>
                <a:lnTo>
                  <a:pt x="196" y="86"/>
                </a:lnTo>
                <a:lnTo>
                  <a:pt x="198" y="88"/>
                </a:lnTo>
                <a:lnTo>
                  <a:pt x="198" y="88"/>
                </a:lnTo>
                <a:lnTo>
                  <a:pt x="194" y="92"/>
                </a:lnTo>
                <a:lnTo>
                  <a:pt x="194" y="92"/>
                </a:lnTo>
                <a:lnTo>
                  <a:pt x="196" y="96"/>
                </a:lnTo>
                <a:lnTo>
                  <a:pt x="200" y="98"/>
                </a:lnTo>
                <a:lnTo>
                  <a:pt x="200" y="98"/>
                </a:lnTo>
                <a:lnTo>
                  <a:pt x="204" y="98"/>
                </a:lnTo>
                <a:lnTo>
                  <a:pt x="208" y="96"/>
                </a:lnTo>
                <a:lnTo>
                  <a:pt x="208" y="96"/>
                </a:lnTo>
                <a:lnTo>
                  <a:pt x="202" y="104"/>
                </a:lnTo>
                <a:lnTo>
                  <a:pt x="202" y="104"/>
                </a:lnTo>
                <a:lnTo>
                  <a:pt x="204" y="108"/>
                </a:lnTo>
                <a:lnTo>
                  <a:pt x="208" y="112"/>
                </a:lnTo>
                <a:lnTo>
                  <a:pt x="208" y="112"/>
                </a:lnTo>
                <a:lnTo>
                  <a:pt x="210" y="110"/>
                </a:lnTo>
                <a:lnTo>
                  <a:pt x="212" y="110"/>
                </a:lnTo>
                <a:lnTo>
                  <a:pt x="214" y="110"/>
                </a:lnTo>
                <a:lnTo>
                  <a:pt x="214" y="110"/>
                </a:lnTo>
                <a:lnTo>
                  <a:pt x="214" y="114"/>
                </a:lnTo>
                <a:lnTo>
                  <a:pt x="214" y="114"/>
                </a:lnTo>
                <a:lnTo>
                  <a:pt x="212" y="116"/>
                </a:lnTo>
                <a:lnTo>
                  <a:pt x="210" y="118"/>
                </a:lnTo>
                <a:lnTo>
                  <a:pt x="210" y="118"/>
                </a:lnTo>
                <a:lnTo>
                  <a:pt x="212" y="120"/>
                </a:lnTo>
                <a:lnTo>
                  <a:pt x="212" y="120"/>
                </a:lnTo>
                <a:lnTo>
                  <a:pt x="214" y="122"/>
                </a:lnTo>
                <a:lnTo>
                  <a:pt x="214" y="124"/>
                </a:lnTo>
                <a:lnTo>
                  <a:pt x="214" y="124"/>
                </a:lnTo>
                <a:lnTo>
                  <a:pt x="218" y="124"/>
                </a:lnTo>
                <a:lnTo>
                  <a:pt x="220" y="126"/>
                </a:lnTo>
                <a:lnTo>
                  <a:pt x="220" y="126"/>
                </a:lnTo>
                <a:lnTo>
                  <a:pt x="220" y="128"/>
                </a:lnTo>
                <a:lnTo>
                  <a:pt x="218" y="128"/>
                </a:lnTo>
                <a:lnTo>
                  <a:pt x="216" y="128"/>
                </a:lnTo>
                <a:lnTo>
                  <a:pt x="214" y="130"/>
                </a:lnTo>
                <a:lnTo>
                  <a:pt x="214" y="130"/>
                </a:lnTo>
                <a:lnTo>
                  <a:pt x="214" y="134"/>
                </a:lnTo>
                <a:lnTo>
                  <a:pt x="214" y="138"/>
                </a:lnTo>
                <a:lnTo>
                  <a:pt x="214" y="138"/>
                </a:lnTo>
                <a:lnTo>
                  <a:pt x="214" y="140"/>
                </a:lnTo>
                <a:lnTo>
                  <a:pt x="214" y="140"/>
                </a:lnTo>
                <a:lnTo>
                  <a:pt x="212" y="142"/>
                </a:lnTo>
                <a:lnTo>
                  <a:pt x="212" y="148"/>
                </a:lnTo>
                <a:lnTo>
                  <a:pt x="212" y="148"/>
                </a:lnTo>
                <a:lnTo>
                  <a:pt x="210" y="148"/>
                </a:lnTo>
                <a:lnTo>
                  <a:pt x="208" y="148"/>
                </a:lnTo>
                <a:lnTo>
                  <a:pt x="208" y="146"/>
                </a:lnTo>
                <a:lnTo>
                  <a:pt x="206" y="146"/>
                </a:lnTo>
                <a:lnTo>
                  <a:pt x="206" y="146"/>
                </a:lnTo>
                <a:lnTo>
                  <a:pt x="204" y="146"/>
                </a:lnTo>
                <a:lnTo>
                  <a:pt x="206" y="148"/>
                </a:lnTo>
                <a:lnTo>
                  <a:pt x="206" y="150"/>
                </a:lnTo>
                <a:lnTo>
                  <a:pt x="206" y="152"/>
                </a:lnTo>
                <a:lnTo>
                  <a:pt x="206" y="152"/>
                </a:lnTo>
                <a:lnTo>
                  <a:pt x="204" y="152"/>
                </a:lnTo>
                <a:lnTo>
                  <a:pt x="202" y="150"/>
                </a:lnTo>
                <a:lnTo>
                  <a:pt x="200" y="148"/>
                </a:lnTo>
                <a:lnTo>
                  <a:pt x="200" y="148"/>
                </a:lnTo>
                <a:lnTo>
                  <a:pt x="196" y="148"/>
                </a:lnTo>
                <a:lnTo>
                  <a:pt x="190" y="148"/>
                </a:lnTo>
                <a:lnTo>
                  <a:pt x="188" y="148"/>
                </a:lnTo>
                <a:lnTo>
                  <a:pt x="184" y="150"/>
                </a:lnTo>
                <a:lnTo>
                  <a:pt x="184" y="150"/>
                </a:lnTo>
                <a:lnTo>
                  <a:pt x="184" y="152"/>
                </a:lnTo>
                <a:lnTo>
                  <a:pt x="186" y="152"/>
                </a:lnTo>
                <a:lnTo>
                  <a:pt x="188" y="154"/>
                </a:lnTo>
                <a:lnTo>
                  <a:pt x="188" y="154"/>
                </a:lnTo>
                <a:lnTo>
                  <a:pt x="198" y="154"/>
                </a:lnTo>
                <a:lnTo>
                  <a:pt x="198" y="154"/>
                </a:lnTo>
                <a:lnTo>
                  <a:pt x="202" y="158"/>
                </a:lnTo>
                <a:lnTo>
                  <a:pt x="208" y="160"/>
                </a:lnTo>
                <a:lnTo>
                  <a:pt x="208" y="160"/>
                </a:lnTo>
                <a:lnTo>
                  <a:pt x="206" y="162"/>
                </a:lnTo>
                <a:lnTo>
                  <a:pt x="204" y="160"/>
                </a:lnTo>
                <a:lnTo>
                  <a:pt x="204" y="160"/>
                </a:lnTo>
                <a:lnTo>
                  <a:pt x="196" y="168"/>
                </a:lnTo>
                <a:lnTo>
                  <a:pt x="190" y="170"/>
                </a:lnTo>
                <a:lnTo>
                  <a:pt x="184" y="172"/>
                </a:lnTo>
                <a:lnTo>
                  <a:pt x="184" y="172"/>
                </a:lnTo>
                <a:lnTo>
                  <a:pt x="182" y="172"/>
                </a:lnTo>
                <a:lnTo>
                  <a:pt x="180" y="172"/>
                </a:lnTo>
                <a:lnTo>
                  <a:pt x="180" y="174"/>
                </a:lnTo>
                <a:lnTo>
                  <a:pt x="178" y="174"/>
                </a:lnTo>
                <a:lnTo>
                  <a:pt x="178" y="174"/>
                </a:lnTo>
                <a:lnTo>
                  <a:pt x="170" y="172"/>
                </a:lnTo>
                <a:lnTo>
                  <a:pt x="164" y="172"/>
                </a:lnTo>
                <a:lnTo>
                  <a:pt x="162" y="174"/>
                </a:lnTo>
                <a:lnTo>
                  <a:pt x="162" y="174"/>
                </a:lnTo>
                <a:lnTo>
                  <a:pt x="174" y="180"/>
                </a:lnTo>
                <a:lnTo>
                  <a:pt x="174" y="180"/>
                </a:lnTo>
                <a:lnTo>
                  <a:pt x="178" y="180"/>
                </a:lnTo>
                <a:lnTo>
                  <a:pt x="182" y="178"/>
                </a:lnTo>
                <a:lnTo>
                  <a:pt x="182" y="178"/>
                </a:lnTo>
                <a:lnTo>
                  <a:pt x="184" y="180"/>
                </a:lnTo>
                <a:lnTo>
                  <a:pt x="184" y="184"/>
                </a:lnTo>
                <a:lnTo>
                  <a:pt x="184" y="184"/>
                </a:lnTo>
                <a:lnTo>
                  <a:pt x="186" y="186"/>
                </a:lnTo>
                <a:lnTo>
                  <a:pt x="186" y="188"/>
                </a:lnTo>
                <a:lnTo>
                  <a:pt x="186" y="190"/>
                </a:lnTo>
                <a:lnTo>
                  <a:pt x="186" y="190"/>
                </a:lnTo>
                <a:lnTo>
                  <a:pt x="182" y="190"/>
                </a:lnTo>
                <a:lnTo>
                  <a:pt x="176" y="188"/>
                </a:lnTo>
                <a:lnTo>
                  <a:pt x="172" y="188"/>
                </a:lnTo>
                <a:lnTo>
                  <a:pt x="170" y="188"/>
                </a:lnTo>
                <a:lnTo>
                  <a:pt x="170" y="188"/>
                </a:lnTo>
                <a:lnTo>
                  <a:pt x="162" y="184"/>
                </a:lnTo>
                <a:lnTo>
                  <a:pt x="154" y="180"/>
                </a:lnTo>
                <a:lnTo>
                  <a:pt x="154" y="180"/>
                </a:lnTo>
                <a:lnTo>
                  <a:pt x="150" y="182"/>
                </a:lnTo>
                <a:lnTo>
                  <a:pt x="144" y="184"/>
                </a:lnTo>
                <a:lnTo>
                  <a:pt x="144" y="184"/>
                </a:lnTo>
                <a:lnTo>
                  <a:pt x="144" y="182"/>
                </a:lnTo>
                <a:lnTo>
                  <a:pt x="144" y="180"/>
                </a:lnTo>
                <a:lnTo>
                  <a:pt x="144" y="174"/>
                </a:lnTo>
                <a:lnTo>
                  <a:pt x="144" y="174"/>
                </a:lnTo>
                <a:lnTo>
                  <a:pt x="144" y="174"/>
                </a:lnTo>
                <a:lnTo>
                  <a:pt x="142" y="174"/>
                </a:lnTo>
                <a:lnTo>
                  <a:pt x="142" y="174"/>
                </a:lnTo>
                <a:lnTo>
                  <a:pt x="140" y="174"/>
                </a:lnTo>
                <a:lnTo>
                  <a:pt x="140" y="174"/>
                </a:lnTo>
                <a:lnTo>
                  <a:pt x="140" y="176"/>
                </a:lnTo>
                <a:lnTo>
                  <a:pt x="138" y="178"/>
                </a:lnTo>
                <a:lnTo>
                  <a:pt x="138" y="178"/>
                </a:lnTo>
                <a:lnTo>
                  <a:pt x="136" y="176"/>
                </a:lnTo>
                <a:lnTo>
                  <a:pt x="132" y="176"/>
                </a:lnTo>
                <a:lnTo>
                  <a:pt x="132" y="176"/>
                </a:lnTo>
                <a:lnTo>
                  <a:pt x="130" y="176"/>
                </a:lnTo>
                <a:lnTo>
                  <a:pt x="128" y="178"/>
                </a:lnTo>
                <a:lnTo>
                  <a:pt x="128" y="180"/>
                </a:lnTo>
                <a:lnTo>
                  <a:pt x="126" y="180"/>
                </a:lnTo>
                <a:lnTo>
                  <a:pt x="126" y="180"/>
                </a:lnTo>
                <a:lnTo>
                  <a:pt x="124" y="176"/>
                </a:lnTo>
                <a:lnTo>
                  <a:pt x="122" y="174"/>
                </a:lnTo>
                <a:lnTo>
                  <a:pt x="120" y="174"/>
                </a:lnTo>
                <a:lnTo>
                  <a:pt x="120" y="174"/>
                </a:lnTo>
                <a:lnTo>
                  <a:pt x="118" y="174"/>
                </a:lnTo>
                <a:lnTo>
                  <a:pt x="118" y="174"/>
                </a:lnTo>
                <a:lnTo>
                  <a:pt x="118" y="178"/>
                </a:lnTo>
                <a:lnTo>
                  <a:pt x="118" y="180"/>
                </a:lnTo>
                <a:lnTo>
                  <a:pt x="118" y="182"/>
                </a:lnTo>
                <a:lnTo>
                  <a:pt x="118" y="182"/>
                </a:lnTo>
                <a:lnTo>
                  <a:pt x="116" y="184"/>
                </a:lnTo>
                <a:lnTo>
                  <a:pt x="112" y="184"/>
                </a:lnTo>
                <a:lnTo>
                  <a:pt x="112" y="184"/>
                </a:lnTo>
                <a:lnTo>
                  <a:pt x="114" y="204"/>
                </a:lnTo>
                <a:lnTo>
                  <a:pt x="116" y="226"/>
                </a:lnTo>
                <a:lnTo>
                  <a:pt x="116" y="226"/>
                </a:lnTo>
                <a:lnTo>
                  <a:pt x="118" y="228"/>
                </a:lnTo>
                <a:lnTo>
                  <a:pt x="122" y="230"/>
                </a:lnTo>
                <a:lnTo>
                  <a:pt x="122" y="230"/>
                </a:lnTo>
                <a:lnTo>
                  <a:pt x="130" y="232"/>
                </a:lnTo>
                <a:lnTo>
                  <a:pt x="130" y="232"/>
                </a:lnTo>
                <a:lnTo>
                  <a:pt x="142" y="232"/>
                </a:lnTo>
                <a:lnTo>
                  <a:pt x="154" y="232"/>
                </a:lnTo>
                <a:lnTo>
                  <a:pt x="154" y="232"/>
                </a:lnTo>
                <a:lnTo>
                  <a:pt x="164" y="234"/>
                </a:lnTo>
                <a:lnTo>
                  <a:pt x="172" y="236"/>
                </a:lnTo>
                <a:lnTo>
                  <a:pt x="172" y="236"/>
                </a:lnTo>
                <a:lnTo>
                  <a:pt x="172" y="238"/>
                </a:lnTo>
                <a:lnTo>
                  <a:pt x="170" y="240"/>
                </a:lnTo>
                <a:lnTo>
                  <a:pt x="168" y="238"/>
                </a:lnTo>
                <a:lnTo>
                  <a:pt x="168" y="238"/>
                </a:lnTo>
                <a:lnTo>
                  <a:pt x="108" y="238"/>
                </a:lnTo>
                <a:lnTo>
                  <a:pt x="48" y="238"/>
                </a:lnTo>
                <a:lnTo>
                  <a:pt x="48" y="238"/>
                </a:lnTo>
                <a:lnTo>
                  <a:pt x="50" y="236"/>
                </a:lnTo>
                <a:lnTo>
                  <a:pt x="54" y="234"/>
                </a:lnTo>
                <a:lnTo>
                  <a:pt x="62" y="232"/>
                </a:lnTo>
                <a:lnTo>
                  <a:pt x="62" y="232"/>
                </a:lnTo>
                <a:lnTo>
                  <a:pt x="76" y="232"/>
                </a:lnTo>
                <a:lnTo>
                  <a:pt x="76" y="232"/>
                </a:lnTo>
                <a:lnTo>
                  <a:pt x="82" y="230"/>
                </a:lnTo>
                <a:lnTo>
                  <a:pt x="82" y="230"/>
                </a:lnTo>
                <a:lnTo>
                  <a:pt x="94" y="232"/>
                </a:lnTo>
                <a:lnTo>
                  <a:pt x="100" y="232"/>
                </a:lnTo>
                <a:lnTo>
                  <a:pt x="106" y="228"/>
                </a:lnTo>
                <a:lnTo>
                  <a:pt x="106" y="228"/>
                </a:lnTo>
                <a:lnTo>
                  <a:pt x="106" y="212"/>
                </a:lnTo>
                <a:lnTo>
                  <a:pt x="106" y="212"/>
                </a:lnTo>
                <a:lnTo>
                  <a:pt x="106" y="198"/>
                </a:lnTo>
                <a:lnTo>
                  <a:pt x="104" y="188"/>
                </a:lnTo>
                <a:lnTo>
                  <a:pt x="104" y="188"/>
                </a:lnTo>
                <a:lnTo>
                  <a:pt x="102" y="184"/>
                </a:lnTo>
                <a:lnTo>
                  <a:pt x="98" y="180"/>
                </a:lnTo>
                <a:lnTo>
                  <a:pt x="98" y="180"/>
                </a:lnTo>
                <a:lnTo>
                  <a:pt x="92" y="182"/>
                </a:lnTo>
                <a:lnTo>
                  <a:pt x="88" y="182"/>
                </a:lnTo>
                <a:lnTo>
                  <a:pt x="78" y="180"/>
                </a:lnTo>
                <a:lnTo>
                  <a:pt x="78" y="180"/>
                </a:lnTo>
                <a:lnTo>
                  <a:pt x="76" y="180"/>
                </a:lnTo>
                <a:lnTo>
                  <a:pt x="76" y="178"/>
                </a:lnTo>
                <a:lnTo>
                  <a:pt x="74" y="176"/>
                </a:lnTo>
                <a:lnTo>
                  <a:pt x="74" y="176"/>
                </a:lnTo>
                <a:lnTo>
                  <a:pt x="72" y="178"/>
                </a:lnTo>
                <a:lnTo>
                  <a:pt x="72" y="182"/>
                </a:lnTo>
                <a:lnTo>
                  <a:pt x="72" y="182"/>
                </a:lnTo>
                <a:lnTo>
                  <a:pt x="68" y="182"/>
                </a:lnTo>
                <a:lnTo>
                  <a:pt x="66" y="184"/>
                </a:lnTo>
                <a:lnTo>
                  <a:pt x="64" y="184"/>
                </a:lnTo>
                <a:lnTo>
                  <a:pt x="62" y="186"/>
                </a:lnTo>
                <a:lnTo>
                  <a:pt x="62" y="186"/>
                </a:lnTo>
                <a:lnTo>
                  <a:pt x="62" y="182"/>
                </a:lnTo>
                <a:lnTo>
                  <a:pt x="64" y="178"/>
                </a:lnTo>
                <a:lnTo>
                  <a:pt x="68" y="176"/>
                </a:lnTo>
                <a:lnTo>
                  <a:pt x="70" y="174"/>
                </a:lnTo>
                <a:lnTo>
                  <a:pt x="70" y="174"/>
                </a:lnTo>
                <a:lnTo>
                  <a:pt x="68" y="172"/>
                </a:lnTo>
                <a:lnTo>
                  <a:pt x="68" y="170"/>
                </a:lnTo>
                <a:lnTo>
                  <a:pt x="64" y="170"/>
                </a:lnTo>
                <a:lnTo>
                  <a:pt x="64" y="170"/>
                </a:lnTo>
                <a:lnTo>
                  <a:pt x="68" y="164"/>
                </a:lnTo>
                <a:lnTo>
                  <a:pt x="72" y="160"/>
                </a:lnTo>
                <a:lnTo>
                  <a:pt x="72" y="160"/>
                </a:lnTo>
                <a:lnTo>
                  <a:pt x="70" y="156"/>
                </a:lnTo>
                <a:lnTo>
                  <a:pt x="70" y="156"/>
                </a:lnTo>
                <a:lnTo>
                  <a:pt x="64" y="156"/>
                </a:lnTo>
                <a:lnTo>
                  <a:pt x="60" y="154"/>
                </a:lnTo>
                <a:lnTo>
                  <a:pt x="58" y="154"/>
                </a:lnTo>
                <a:lnTo>
                  <a:pt x="54" y="154"/>
                </a:lnTo>
                <a:lnTo>
                  <a:pt x="54" y="154"/>
                </a:lnTo>
                <a:lnTo>
                  <a:pt x="56" y="158"/>
                </a:lnTo>
                <a:lnTo>
                  <a:pt x="60" y="158"/>
                </a:lnTo>
                <a:lnTo>
                  <a:pt x="64" y="158"/>
                </a:lnTo>
                <a:lnTo>
                  <a:pt x="68" y="158"/>
                </a:lnTo>
                <a:lnTo>
                  <a:pt x="68" y="158"/>
                </a:lnTo>
                <a:lnTo>
                  <a:pt x="66" y="162"/>
                </a:lnTo>
                <a:lnTo>
                  <a:pt x="64" y="164"/>
                </a:lnTo>
                <a:lnTo>
                  <a:pt x="60" y="166"/>
                </a:lnTo>
                <a:lnTo>
                  <a:pt x="60" y="170"/>
                </a:lnTo>
                <a:lnTo>
                  <a:pt x="60" y="170"/>
                </a:lnTo>
                <a:lnTo>
                  <a:pt x="58" y="168"/>
                </a:lnTo>
                <a:lnTo>
                  <a:pt x="54" y="168"/>
                </a:lnTo>
                <a:lnTo>
                  <a:pt x="52" y="168"/>
                </a:lnTo>
                <a:lnTo>
                  <a:pt x="48" y="168"/>
                </a:lnTo>
                <a:lnTo>
                  <a:pt x="48" y="168"/>
                </a:lnTo>
                <a:lnTo>
                  <a:pt x="50" y="166"/>
                </a:lnTo>
                <a:lnTo>
                  <a:pt x="52" y="164"/>
                </a:lnTo>
                <a:lnTo>
                  <a:pt x="52" y="164"/>
                </a:lnTo>
                <a:lnTo>
                  <a:pt x="52" y="160"/>
                </a:lnTo>
                <a:lnTo>
                  <a:pt x="50" y="160"/>
                </a:lnTo>
                <a:lnTo>
                  <a:pt x="50" y="160"/>
                </a:lnTo>
                <a:lnTo>
                  <a:pt x="38" y="164"/>
                </a:lnTo>
                <a:lnTo>
                  <a:pt x="38" y="164"/>
                </a:lnTo>
                <a:lnTo>
                  <a:pt x="34" y="162"/>
                </a:lnTo>
                <a:lnTo>
                  <a:pt x="30" y="164"/>
                </a:lnTo>
                <a:lnTo>
                  <a:pt x="24" y="166"/>
                </a:lnTo>
                <a:lnTo>
                  <a:pt x="24" y="166"/>
                </a:lnTo>
                <a:lnTo>
                  <a:pt x="14" y="164"/>
                </a:lnTo>
                <a:lnTo>
                  <a:pt x="6" y="162"/>
                </a:lnTo>
                <a:lnTo>
                  <a:pt x="6" y="162"/>
                </a:lnTo>
                <a:lnTo>
                  <a:pt x="4" y="158"/>
                </a:lnTo>
                <a:lnTo>
                  <a:pt x="4" y="158"/>
                </a:lnTo>
                <a:lnTo>
                  <a:pt x="4" y="156"/>
                </a:lnTo>
                <a:lnTo>
                  <a:pt x="2" y="156"/>
                </a:lnTo>
                <a:lnTo>
                  <a:pt x="2" y="154"/>
                </a:lnTo>
                <a:lnTo>
                  <a:pt x="0" y="152"/>
                </a:lnTo>
                <a:lnTo>
                  <a:pt x="0" y="152"/>
                </a:lnTo>
                <a:lnTo>
                  <a:pt x="4" y="152"/>
                </a:lnTo>
                <a:lnTo>
                  <a:pt x="6" y="154"/>
                </a:lnTo>
                <a:lnTo>
                  <a:pt x="8" y="156"/>
                </a:lnTo>
                <a:lnTo>
                  <a:pt x="8" y="156"/>
                </a:lnTo>
                <a:lnTo>
                  <a:pt x="16" y="156"/>
                </a:lnTo>
                <a:lnTo>
                  <a:pt x="20" y="156"/>
                </a:lnTo>
                <a:lnTo>
                  <a:pt x="22" y="154"/>
                </a:lnTo>
                <a:lnTo>
                  <a:pt x="22" y="154"/>
                </a:lnTo>
                <a:lnTo>
                  <a:pt x="22" y="150"/>
                </a:lnTo>
                <a:lnTo>
                  <a:pt x="20" y="150"/>
                </a:lnTo>
                <a:lnTo>
                  <a:pt x="18" y="146"/>
                </a:lnTo>
                <a:lnTo>
                  <a:pt x="18" y="146"/>
                </a:lnTo>
                <a:lnTo>
                  <a:pt x="18" y="144"/>
                </a:lnTo>
                <a:lnTo>
                  <a:pt x="20" y="140"/>
                </a:lnTo>
                <a:lnTo>
                  <a:pt x="20" y="140"/>
                </a:lnTo>
                <a:lnTo>
                  <a:pt x="20" y="140"/>
                </a:lnTo>
                <a:lnTo>
                  <a:pt x="18" y="138"/>
                </a:lnTo>
                <a:lnTo>
                  <a:pt x="14" y="138"/>
                </a:lnTo>
                <a:lnTo>
                  <a:pt x="14" y="138"/>
                </a:lnTo>
                <a:lnTo>
                  <a:pt x="16" y="136"/>
                </a:lnTo>
                <a:lnTo>
                  <a:pt x="18" y="136"/>
                </a:lnTo>
                <a:lnTo>
                  <a:pt x="20" y="134"/>
                </a:lnTo>
                <a:lnTo>
                  <a:pt x="20" y="132"/>
                </a:lnTo>
                <a:lnTo>
                  <a:pt x="20" y="132"/>
                </a:lnTo>
                <a:lnTo>
                  <a:pt x="22" y="132"/>
                </a:lnTo>
                <a:lnTo>
                  <a:pt x="26" y="132"/>
                </a:lnTo>
                <a:lnTo>
                  <a:pt x="26" y="132"/>
                </a:lnTo>
                <a:lnTo>
                  <a:pt x="26" y="130"/>
                </a:lnTo>
                <a:lnTo>
                  <a:pt x="26" y="130"/>
                </a:lnTo>
                <a:lnTo>
                  <a:pt x="20" y="130"/>
                </a:lnTo>
                <a:lnTo>
                  <a:pt x="20" y="130"/>
                </a:lnTo>
                <a:lnTo>
                  <a:pt x="20" y="130"/>
                </a:lnTo>
                <a:lnTo>
                  <a:pt x="20" y="132"/>
                </a:lnTo>
                <a:lnTo>
                  <a:pt x="20" y="132"/>
                </a:lnTo>
                <a:lnTo>
                  <a:pt x="16" y="132"/>
                </a:lnTo>
                <a:lnTo>
                  <a:pt x="14" y="128"/>
                </a:lnTo>
                <a:lnTo>
                  <a:pt x="14" y="126"/>
                </a:lnTo>
                <a:lnTo>
                  <a:pt x="14" y="122"/>
                </a:lnTo>
                <a:lnTo>
                  <a:pt x="14" y="122"/>
                </a:lnTo>
                <a:lnTo>
                  <a:pt x="20" y="124"/>
                </a:lnTo>
                <a:lnTo>
                  <a:pt x="24" y="124"/>
                </a:lnTo>
                <a:lnTo>
                  <a:pt x="26" y="124"/>
                </a:lnTo>
                <a:lnTo>
                  <a:pt x="26" y="124"/>
                </a:lnTo>
                <a:lnTo>
                  <a:pt x="28" y="126"/>
                </a:lnTo>
                <a:lnTo>
                  <a:pt x="32" y="128"/>
                </a:lnTo>
                <a:lnTo>
                  <a:pt x="32" y="128"/>
                </a:lnTo>
                <a:lnTo>
                  <a:pt x="34" y="128"/>
                </a:lnTo>
                <a:lnTo>
                  <a:pt x="38" y="128"/>
                </a:lnTo>
                <a:lnTo>
                  <a:pt x="38" y="128"/>
                </a:lnTo>
                <a:lnTo>
                  <a:pt x="38" y="128"/>
                </a:lnTo>
                <a:lnTo>
                  <a:pt x="40" y="128"/>
                </a:lnTo>
                <a:lnTo>
                  <a:pt x="40" y="130"/>
                </a:lnTo>
                <a:lnTo>
                  <a:pt x="40" y="130"/>
                </a:lnTo>
                <a:lnTo>
                  <a:pt x="40" y="130"/>
                </a:lnTo>
                <a:lnTo>
                  <a:pt x="48" y="128"/>
                </a:lnTo>
                <a:lnTo>
                  <a:pt x="52" y="122"/>
                </a:lnTo>
                <a:lnTo>
                  <a:pt x="52" y="122"/>
                </a:lnTo>
                <a:lnTo>
                  <a:pt x="52" y="122"/>
                </a:lnTo>
                <a:lnTo>
                  <a:pt x="50" y="124"/>
                </a:lnTo>
                <a:lnTo>
                  <a:pt x="48" y="124"/>
                </a:lnTo>
                <a:lnTo>
                  <a:pt x="46" y="124"/>
                </a:lnTo>
                <a:lnTo>
                  <a:pt x="46" y="124"/>
                </a:lnTo>
                <a:lnTo>
                  <a:pt x="46" y="122"/>
                </a:lnTo>
                <a:lnTo>
                  <a:pt x="46" y="122"/>
                </a:lnTo>
                <a:lnTo>
                  <a:pt x="50" y="120"/>
                </a:lnTo>
                <a:lnTo>
                  <a:pt x="50" y="120"/>
                </a:lnTo>
                <a:lnTo>
                  <a:pt x="48" y="118"/>
                </a:lnTo>
                <a:lnTo>
                  <a:pt x="48" y="116"/>
                </a:lnTo>
                <a:lnTo>
                  <a:pt x="48" y="116"/>
                </a:lnTo>
                <a:lnTo>
                  <a:pt x="42" y="116"/>
                </a:lnTo>
                <a:lnTo>
                  <a:pt x="40" y="120"/>
                </a:lnTo>
                <a:lnTo>
                  <a:pt x="40" y="120"/>
                </a:lnTo>
                <a:lnTo>
                  <a:pt x="34" y="118"/>
                </a:lnTo>
                <a:lnTo>
                  <a:pt x="32" y="114"/>
                </a:lnTo>
                <a:lnTo>
                  <a:pt x="32" y="114"/>
                </a:lnTo>
                <a:lnTo>
                  <a:pt x="26" y="114"/>
                </a:lnTo>
                <a:lnTo>
                  <a:pt x="20" y="114"/>
                </a:lnTo>
                <a:lnTo>
                  <a:pt x="20" y="114"/>
                </a:lnTo>
                <a:lnTo>
                  <a:pt x="18" y="112"/>
                </a:lnTo>
                <a:lnTo>
                  <a:pt x="14" y="110"/>
                </a:lnTo>
                <a:lnTo>
                  <a:pt x="12" y="108"/>
                </a:lnTo>
                <a:lnTo>
                  <a:pt x="10" y="106"/>
                </a:lnTo>
                <a:lnTo>
                  <a:pt x="10" y="106"/>
                </a:lnTo>
                <a:lnTo>
                  <a:pt x="12" y="104"/>
                </a:lnTo>
                <a:lnTo>
                  <a:pt x="14" y="104"/>
                </a:lnTo>
                <a:lnTo>
                  <a:pt x="16" y="104"/>
                </a:lnTo>
                <a:lnTo>
                  <a:pt x="16" y="104"/>
                </a:lnTo>
                <a:lnTo>
                  <a:pt x="16" y="104"/>
                </a:lnTo>
                <a:lnTo>
                  <a:pt x="22" y="100"/>
                </a:lnTo>
                <a:lnTo>
                  <a:pt x="22" y="100"/>
                </a:lnTo>
                <a:lnTo>
                  <a:pt x="24" y="100"/>
                </a:lnTo>
                <a:lnTo>
                  <a:pt x="26" y="102"/>
                </a:lnTo>
                <a:lnTo>
                  <a:pt x="30" y="104"/>
                </a:lnTo>
                <a:lnTo>
                  <a:pt x="30" y="104"/>
                </a:lnTo>
                <a:lnTo>
                  <a:pt x="36" y="104"/>
                </a:lnTo>
                <a:lnTo>
                  <a:pt x="42" y="102"/>
                </a:lnTo>
                <a:lnTo>
                  <a:pt x="42" y="102"/>
                </a:lnTo>
                <a:lnTo>
                  <a:pt x="42" y="98"/>
                </a:lnTo>
                <a:lnTo>
                  <a:pt x="40" y="94"/>
                </a:lnTo>
                <a:lnTo>
                  <a:pt x="40" y="94"/>
                </a:lnTo>
                <a:lnTo>
                  <a:pt x="38" y="94"/>
                </a:lnTo>
                <a:lnTo>
                  <a:pt x="38" y="96"/>
                </a:lnTo>
                <a:lnTo>
                  <a:pt x="34" y="96"/>
                </a:lnTo>
                <a:lnTo>
                  <a:pt x="34" y="96"/>
                </a:lnTo>
                <a:lnTo>
                  <a:pt x="32" y="88"/>
                </a:lnTo>
                <a:lnTo>
                  <a:pt x="32" y="88"/>
                </a:lnTo>
                <a:lnTo>
                  <a:pt x="26" y="88"/>
                </a:lnTo>
                <a:lnTo>
                  <a:pt x="26" y="88"/>
                </a:lnTo>
                <a:lnTo>
                  <a:pt x="26" y="90"/>
                </a:lnTo>
                <a:lnTo>
                  <a:pt x="26" y="90"/>
                </a:lnTo>
                <a:lnTo>
                  <a:pt x="28" y="92"/>
                </a:lnTo>
                <a:lnTo>
                  <a:pt x="28" y="94"/>
                </a:lnTo>
                <a:lnTo>
                  <a:pt x="28" y="94"/>
                </a:lnTo>
                <a:lnTo>
                  <a:pt x="24" y="94"/>
                </a:lnTo>
                <a:lnTo>
                  <a:pt x="20" y="94"/>
                </a:lnTo>
                <a:lnTo>
                  <a:pt x="20" y="94"/>
                </a:lnTo>
                <a:lnTo>
                  <a:pt x="22" y="92"/>
                </a:lnTo>
                <a:lnTo>
                  <a:pt x="24" y="90"/>
                </a:lnTo>
                <a:lnTo>
                  <a:pt x="24" y="90"/>
                </a:lnTo>
                <a:lnTo>
                  <a:pt x="24" y="86"/>
                </a:lnTo>
                <a:lnTo>
                  <a:pt x="24" y="82"/>
                </a:lnTo>
                <a:lnTo>
                  <a:pt x="24" y="82"/>
                </a:lnTo>
                <a:lnTo>
                  <a:pt x="22" y="80"/>
                </a:lnTo>
                <a:lnTo>
                  <a:pt x="22" y="76"/>
                </a:lnTo>
                <a:lnTo>
                  <a:pt x="22" y="76"/>
                </a:lnTo>
                <a:lnTo>
                  <a:pt x="30" y="72"/>
                </a:lnTo>
                <a:lnTo>
                  <a:pt x="40" y="68"/>
                </a:lnTo>
                <a:lnTo>
                  <a:pt x="40" y="68"/>
                </a:lnTo>
                <a:lnTo>
                  <a:pt x="40" y="70"/>
                </a:lnTo>
                <a:lnTo>
                  <a:pt x="40" y="74"/>
                </a:lnTo>
                <a:lnTo>
                  <a:pt x="40" y="74"/>
                </a:lnTo>
                <a:lnTo>
                  <a:pt x="46" y="76"/>
                </a:lnTo>
                <a:lnTo>
                  <a:pt x="48" y="76"/>
                </a:lnTo>
                <a:lnTo>
                  <a:pt x="50" y="74"/>
                </a:lnTo>
                <a:lnTo>
                  <a:pt x="50" y="74"/>
                </a:lnTo>
                <a:lnTo>
                  <a:pt x="50" y="72"/>
                </a:lnTo>
                <a:lnTo>
                  <a:pt x="48" y="72"/>
                </a:lnTo>
                <a:lnTo>
                  <a:pt x="44" y="70"/>
                </a:lnTo>
                <a:lnTo>
                  <a:pt x="44" y="70"/>
                </a:lnTo>
                <a:lnTo>
                  <a:pt x="46" y="66"/>
                </a:lnTo>
                <a:lnTo>
                  <a:pt x="46" y="64"/>
                </a:lnTo>
                <a:lnTo>
                  <a:pt x="46" y="64"/>
                </a:lnTo>
                <a:lnTo>
                  <a:pt x="46" y="60"/>
                </a:lnTo>
                <a:lnTo>
                  <a:pt x="44" y="54"/>
                </a:lnTo>
                <a:lnTo>
                  <a:pt x="44" y="54"/>
                </a:lnTo>
                <a:lnTo>
                  <a:pt x="52" y="54"/>
                </a:lnTo>
                <a:lnTo>
                  <a:pt x="52" y="54"/>
                </a:lnTo>
                <a:lnTo>
                  <a:pt x="56" y="50"/>
                </a:lnTo>
                <a:lnTo>
                  <a:pt x="60" y="48"/>
                </a:lnTo>
                <a:lnTo>
                  <a:pt x="60" y="46"/>
                </a:lnTo>
                <a:lnTo>
                  <a:pt x="60" y="46"/>
                </a:lnTo>
                <a:lnTo>
                  <a:pt x="60" y="44"/>
                </a:lnTo>
                <a:lnTo>
                  <a:pt x="58" y="42"/>
                </a:lnTo>
                <a:lnTo>
                  <a:pt x="54" y="42"/>
                </a:lnTo>
                <a:lnTo>
                  <a:pt x="54" y="42"/>
                </a:lnTo>
                <a:lnTo>
                  <a:pt x="56" y="38"/>
                </a:lnTo>
                <a:lnTo>
                  <a:pt x="56" y="38"/>
                </a:lnTo>
                <a:lnTo>
                  <a:pt x="60" y="40"/>
                </a:lnTo>
                <a:lnTo>
                  <a:pt x="60" y="40"/>
                </a:lnTo>
                <a:lnTo>
                  <a:pt x="62" y="38"/>
                </a:lnTo>
                <a:lnTo>
                  <a:pt x="62" y="36"/>
                </a:lnTo>
                <a:lnTo>
                  <a:pt x="64" y="36"/>
                </a:lnTo>
                <a:lnTo>
                  <a:pt x="64" y="36"/>
                </a:lnTo>
                <a:lnTo>
                  <a:pt x="66" y="38"/>
                </a:lnTo>
                <a:lnTo>
                  <a:pt x="70" y="40"/>
                </a:lnTo>
                <a:lnTo>
                  <a:pt x="70" y="40"/>
                </a:lnTo>
                <a:lnTo>
                  <a:pt x="72" y="38"/>
                </a:lnTo>
                <a:lnTo>
                  <a:pt x="72" y="38"/>
                </a:lnTo>
                <a:lnTo>
                  <a:pt x="72" y="36"/>
                </a:lnTo>
                <a:lnTo>
                  <a:pt x="72" y="36"/>
                </a:lnTo>
                <a:lnTo>
                  <a:pt x="70" y="34"/>
                </a:lnTo>
                <a:lnTo>
                  <a:pt x="70" y="34"/>
                </a:lnTo>
                <a:lnTo>
                  <a:pt x="70" y="32"/>
                </a:lnTo>
                <a:lnTo>
                  <a:pt x="70" y="32"/>
                </a:lnTo>
                <a:lnTo>
                  <a:pt x="64" y="28"/>
                </a:lnTo>
                <a:lnTo>
                  <a:pt x="64" y="28"/>
                </a:lnTo>
                <a:lnTo>
                  <a:pt x="64" y="24"/>
                </a:lnTo>
                <a:lnTo>
                  <a:pt x="62" y="22"/>
                </a:lnTo>
                <a:lnTo>
                  <a:pt x="56" y="20"/>
                </a:lnTo>
                <a:lnTo>
                  <a:pt x="56" y="20"/>
                </a:lnTo>
                <a:lnTo>
                  <a:pt x="58" y="16"/>
                </a:lnTo>
                <a:lnTo>
                  <a:pt x="60" y="14"/>
                </a:lnTo>
                <a:lnTo>
                  <a:pt x="60" y="14"/>
                </a:lnTo>
                <a:lnTo>
                  <a:pt x="62" y="16"/>
                </a:lnTo>
                <a:lnTo>
                  <a:pt x="64" y="18"/>
                </a:lnTo>
                <a:lnTo>
                  <a:pt x="64" y="18"/>
                </a:lnTo>
                <a:lnTo>
                  <a:pt x="68" y="16"/>
                </a:lnTo>
                <a:lnTo>
                  <a:pt x="68" y="16"/>
                </a:lnTo>
                <a:lnTo>
                  <a:pt x="68" y="16"/>
                </a:lnTo>
                <a:lnTo>
                  <a:pt x="68" y="16"/>
                </a:lnTo>
                <a:lnTo>
                  <a:pt x="66" y="14"/>
                </a:lnTo>
                <a:lnTo>
                  <a:pt x="66" y="14"/>
                </a:lnTo>
                <a:lnTo>
                  <a:pt x="66" y="10"/>
                </a:lnTo>
                <a:lnTo>
                  <a:pt x="66" y="10"/>
                </a:lnTo>
                <a:lnTo>
                  <a:pt x="64" y="10"/>
                </a:lnTo>
                <a:lnTo>
                  <a:pt x="64" y="8"/>
                </a:lnTo>
                <a:lnTo>
                  <a:pt x="64" y="6"/>
                </a:lnTo>
                <a:lnTo>
                  <a:pt x="64" y="6"/>
                </a:lnTo>
                <a:lnTo>
                  <a:pt x="68" y="8"/>
                </a:lnTo>
                <a:lnTo>
                  <a:pt x="70" y="10"/>
                </a:lnTo>
                <a:lnTo>
                  <a:pt x="76" y="16"/>
                </a:lnTo>
                <a:lnTo>
                  <a:pt x="76" y="16"/>
                </a:lnTo>
                <a:lnTo>
                  <a:pt x="82" y="18"/>
                </a:lnTo>
                <a:lnTo>
                  <a:pt x="86" y="18"/>
                </a:lnTo>
                <a:lnTo>
                  <a:pt x="88" y="18"/>
                </a:lnTo>
                <a:lnTo>
                  <a:pt x="88" y="18"/>
                </a:lnTo>
                <a:lnTo>
                  <a:pt x="90" y="20"/>
                </a:lnTo>
                <a:lnTo>
                  <a:pt x="90" y="22"/>
                </a:lnTo>
                <a:lnTo>
                  <a:pt x="90" y="22"/>
                </a:lnTo>
                <a:lnTo>
                  <a:pt x="100" y="24"/>
                </a:lnTo>
                <a:lnTo>
                  <a:pt x="100" y="24"/>
                </a:lnTo>
                <a:lnTo>
                  <a:pt x="96" y="20"/>
                </a:lnTo>
                <a:lnTo>
                  <a:pt x="94" y="16"/>
                </a:lnTo>
                <a:lnTo>
                  <a:pt x="94" y="16"/>
                </a:lnTo>
                <a:lnTo>
                  <a:pt x="102" y="16"/>
                </a:lnTo>
                <a:lnTo>
                  <a:pt x="106" y="20"/>
                </a:lnTo>
                <a:lnTo>
                  <a:pt x="106" y="20"/>
                </a:lnTo>
                <a:lnTo>
                  <a:pt x="112" y="18"/>
                </a:lnTo>
                <a:lnTo>
                  <a:pt x="116" y="16"/>
                </a:lnTo>
                <a:lnTo>
                  <a:pt x="116" y="16"/>
                </a:lnTo>
                <a:lnTo>
                  <a:pt x="118" y="14"/>
                </a:lnTo>
                <a:lnTo>
                  <a:pt x="118" y="10"/>
                </a:lnTo>
                <a:lnTo>
                  <a:pt x="118" y="10"/>
                </a:lnTo>
                <a:lnTo>
                  <a:pt x="116" y="10"/>
                </a:lnTo>
                <a:lnTo>
                  <a:pt x="114" y="10"/>
                </a:lnTo>
                <a:lnTo>
                  <a:pt x="112" y="14"/>
                </a:lnTo>
                <a:lnTo>
                  <a:pt x="112" y="14"/>
                </a:lnTo>
                <a:lnTo>
                  <a:pt x="102" y="14"/>
                </a:lnTo>
                <a:lnTo>
                  <a:pt x="102" y="14"/>
                </a:lnTo>
                <a:lnTo>
                  <a:pt x="100" y="10"/>
                </a:lnTo>
                <a:lnTo>
                  <a:pt x="102" y="8"/>
                </a:lnTo>
                <a:lnTo>
                  <a:pt x="102" y="6"/>
                </a:lnTo>
                <a:lnTo>
                  <a:pt x="102" y="2"/>
                </a:lnTo>
                <a:lnTo>
                  <a:pt x="102" y="2"/>
                </a:lnTo>
                <a:lnTo>
                  <a:pt x="106" y="2"/>
                </a:lnTo>
                <a:lnTo>
                  <a:pt x="106" y="4"/>
                </a:lnTo>
                <a:lnTo>
                  <a:pt x="110" y="8"/>
                </a:lnTo>
                <a:lnTo>
                  <a:pt x="110" y="8"/>
                </a:lnTo>
                <a:lnTo>
                  <a:pt x="112" y="6"/>
                </a:lnTo>
                <a:lnTo>
                  <a:pt x="114" y="6"/>
                </a:lnTo>
                <a:lnTo>
                  <a:pt x="114" y="6"/>
                </a:lnTo>
                <a:lnTo>
                  <a:pt x="116" y="4"/>
                </a:lnTo>
                <a:lnTo>
                  <a:pt x="116" y="2"/>
                </a:lnTo>
                <a:lnTo>
                  <a:pt x="118" y="0"/>
                </a:lnTo>
                <a:lnTo>
                  <a:pt x="118" y="0"/>
                </a:lnTo>
                <a:lnTo>
                  <a:pt x="120" y="2"/>
                </a:lnTo>
                <a:lnTo>
                  <a:pt x="122" y="4"/>
                </a:lnTo>
                <a:lnTo>
                  <a:pt x="122" y="6"/>
                </a:lnTo>
                <a:lnTo>
                  <a:pt x="124" y="8"/>
                </a:lnTo>
                <a:lnTo>
                  <a:pt x="124" y="8"/>
                </a:lnTo>
                <a:lnTo>
                  <a:pt x="128" y="6"/>
                </a:lnTo>
                <a:lnTo>
                  <a:pt x="128" y="6"/>
                </a:lnTo>
                <a:lnTo>
                  <a:pt x="130" y="8"/>
                </a:lnTo>
                <a:lnTo>
                  <a:pt x="130" y="8"/>
                </a:lnTo>
                <a:lnTo>
                  <a:pt x="132" y="8"/>
                </a:lnTo>
                <a:lnTo>
                  <a:pt x="134" y="8"/>
                </a:lnTo>
                <a:lnTo>
                  <a:pt x="136" y="10"/>
                </a:lnTo>
                <a:lnTo>
                  <a:pt x="136" y="10"/>
                </a:lnTo>
                <a:lnTo>
                  <a:pt x="132" y="12"/>
                </a:lnTo>
                <a:lnTo>
                  <a:pt x="130" y="14"/>
                </a:lnTo>
                <a:lnTo>
                  <a:pt x="128" y="12"/>
                </a:lnTo>
                <a:lnTo>
                  <a:pt x="128" y="12"/>
                </a:lnTo>
                <a:lnTo>
                  <a:pt x="126" y="12"/>
                </a:lnTo>
                <a:lnTo>
                  <a:pt x="126" y="10"/>
                </a:lnTo>
                <a:lnTo>
                  <a:pt x="124" y="10"/>
                </a:lnTo>
                <a:lnTo>
                  <a:pt x="122" y="10"/>
                </a:lnTo>
                <a:lnTo>
                  <a:pt x="122" y="10"/>
                </a:lnTo>
                <a:lnTo>
                  <a:pt x="120" y="12"/>
                </a:lnTo>
                <a:lnTo>
                  <a:pt x="120" y="12"/>
                </a:lnTo>
                <a:lnTo>
                  <a:pt x="124" y="14"/>
                </a:lnTo>
                <a:lnTo>
                  <a:pt x="124" y="14"/>
                </a:lnTo>
                <a:lnTo>
                  <a:pt x="122" y="18"/>
                </a:lnTo>
                <a:lnTo>
                  <a:pt x="120" y="20"/>
                </a:lnTo>
                <a:lnTo>
                  <a:pt x="120" y="20"/>
                </a:lnTo>
                <a:lnTo>
                  <a:pt x="120" y="22"/>
                </a:lnTo>
                <a:lnTo>
                  <a:pt x="122" y="24"/>
                </a:lnTo>
                <a:lnTo>
                  <a:pt x="126" y="26"/>
                </a:lnTo>
                <a:lnTo>
                  <a:pt x="126" y="26"/>
                </a:lnTo>
                <a:lnTo>
                  <a:pt x="128" y="24"/>
                </a:lnTo>
                <a:lnTo>
                  <a:pt x="128" y="24"/>
                </a:lnTo>
                <a:lnTo>
                  <a:pt x="126" y="20"/>
                </a:lnTo>
                <a:lnTo>
                  <a:pt x="126" y="18"/>
                </a:lnTo>
                <a:lnTo>
                  <a:pt x="126" y="16"/>
                </a:lnTo>
                <a:lnTo>
                  <a:pt x="126" y="16"/>
                </a:lnTo>
                <a:lnTo>
                  <a:pt x="128" y="16"/>
                </a:lnTo>
                <a:lnTo>
                  <a:pt x="130" y="16"/>
                </a:lnTo>
                <a:lnTo>
                  <a:pt x="134" y="20"/>
                </a:lnTo>
                <a:lnTo>
                  <a:pt x="134" y="20"/>
                </a:lnTo>
                <a:lnTo>
                  <a:pt x="138" y="18"/>
                </a:lnTo>
                <a:lnTo>
                  <a:pt x="140" y="14"/>
                </a:lnTo>
                <a:lnTo>
                  <a:pt x="142" y="12"/>
                </a:lnTo>
                <a:lnTo>
                  <a:pt x="146" y="10"/>
                </a:lnTo>
                <a:lnTo>
                  <a:pt x="146" y="10"/>
                </a:lnTo>
                <a:lnTo>
                  <a:pt x="146" y="14"/>
                </a:lnTo>
                <a:lnTo>
                  <a:pt x="146" y="14"/>
                </a:lnTo>
                <a:lnTo>
                  <a:pt x="148" y="16"/>
                </a:lnTo>
                <a:lnTo>
                  <a:pt x="148" y="16"/>
                </a:lnTo>
                <a:lnTo>
                  <a:pt x="150" y="16"/>
                </a:lnTo>
                <a:lnTo>
                  <a:pt x="150" y="14"/>
                </a:lnTo>
                <a:lnTo>
                  <a:pt x="150" y="12"/>
                </a:lnTo>
                <a:lnTo>
                  <a:pt x="148" y="10"/>
                </a:lnTo>
                <a:lnTo>
                  <a:pt x="148" y="10"/>
                </a:lnTo>
                <a:lnTo>
                  <a:pt x="150" y="10"/>
                </a:lnTo>
                <a:lnTo>
                  <a:pt x="150" y="12"/>
                </a:lnTo>
                <a:lnTo>
                  <a:pt x="152" y="14"/>
                </a:lnTo>
                <a:lnTo>
                  <a:pt x="152" y="14"/>
                </a:lnTo>
                <a:close/>
                <a:moveTo>
                  <a:pt x="108" y="22"/>
                </a:moveTo>
                <a:lnTo>
                  <a:pt x="108" y="22"/>
                </a:lnTo>
                <a:lnTo>
                  <a:pt x="110" y="26"/>
                </a:lnTo>
                <a:lnTo>
                  <a:pt x="114" y="28"/>
                </a:lnTo>
                <a:lnTo>
                  <a:pt x="114" y="28"/>
                </a:lnTo>
                <a:lnTo>
                  <a:pt x="116" y="28"/>
                </a:lnTo>
                <a:lnTo>
                  <a:pt x="116" y="28"/>
                </a:lnTo>
                <a:lnTo>
                  <a:pt x="114" y="24"/>
                </a:lnTo>
                <a:lnTo>
                  <a:pt x="114" y="22"/>
                </a:lnTo>
                <a:lnTo>
                  <a:pt x="110" y="20"/>
                </a:lnTo>
                <a:lnTo>
                  <a:pt x="108" y="22"/>
                </a:lnTo>
                <a:lnTo>
                  <a:pt x="108" y="22"/>
                </a:lnTo>
                <a:close/>
                <a:moveTo>
                  <a:pt x="74" y="28"/>
                </a:moveTo>
                <a:lnTo>
                  <a:pt x="74" y="28"/>
                </a:lnTo>
                <a:lnTo>
                  <a:pt x="78" y="30"/>
                </a:lnTo>
                <a:lnTo>
                  <a:pt x="78" y="30"/>
                </a:lnTo>
                <a:lnTo>
                  <a:pt x="80" y="30"/>
                </a:lnTo>
                <a:lnTo>
                  <a:pt x="80" y="30"/>
                </a:lnTo>
                <a:lnTo>
                  <a:pt x="80" y="30"/>
                </a:lnTo>
                <a:lnTo>
                  <a:pt x="82" y="28"/>
                </a:lnTo>
                <a:lnTo>
                  <a:pt x="84" y="28"/>
                </a:lnTo>
                <a:lnTo>
                  <a:pt x="84" y="28"/>
                </a:lnTo>
                <a:lnTo>
                  <a:pt x="78" y="28"/>
                </a:lnTo>
                <a:lnTo>
                  <a:pt x="76" y="24"/>
                </a:lnTo>
                <a:lnTo>
                  <a:pt x="72" y="22"/>
                </a:lnTo>
                <a:lnTo>
                  <a:pt x="68" y="22"/>
                </a:lnTo>
                <a:lnTo>
                  <a:pt x="68" y="22"/>
                </a:lnTo>
                <a:lnTo>
                  <a:pt x="68" y="24"/>
                </a:lnTo>
                <a:lnTo>
                  <a:pt x="70" y="26"/>
                </a:lnTo>
                <a:lnTo>
                  <a:pt x="74" y="28"/>
                </a:lnTo>
                <a:lnTo>
                  <a:pt x="74" y="28"/>
                </a:lnTo>
                <a:close/>
                <a:moveTo>
                  <a:pt x="104" y="30"/>
                </a:moveTo>
                <a:lnTo>
                  <a:pt x="104" y="30"/>
                </a:lnTo>
                <a:lnTo>
                  <a:pt x="102" y="26"/>
                </a:lnTo>
                <a:lnTo>
                  <a:pt x="100" y="26"/>
                </a:lnTo>
                <a:lnTo>
                  <a:pt x="98" y="26"/>
                </a:lnTo>
                <a:lnTo>
                  <a:pt x="98" y="26"/>
                </a:lnTo>
                <a:lnTo>
                  <a:pt x="98" y="28"/>
                </a:lnTo>
                <a:lnTo>
                  <a:pt x="100" y="30"/>
                </a:lnTo>
                <a:lnTo>
                  <a:pt x="104" y="32"/>
                </a:lnTo>
                <a:lnTo>
                  <a:pt x="104" y="32"/>
                </a:lnTo>
                <a:lnTo>
                  <a:pt x="106" y="36"/>
                </a:lnTo>
                <a:lnTo>
                  <a:pt x="106" y="36"/>
                </a:lnTo>
                <a:lnTo>
                  <a:pt x="108" y="36"/>
                </a:lnTo>
                <a:lnTo>
                  <a:pt x="108" y="36"/>
                </a:lnTo>
                <a:lnTo>
                  <a:pt x="108" y="34"/>
                </a:lnTo>
                <a:lnTo>
                  <a:pt x="108" y="34"/>
                </a:lnTo>
                <a:lnTo>
                  <a:pt x="104" y="30"/>
                </a:lnTo>
                <a:lnTo>
                  <a:pt x="104" y="30"/>
                </a:lnTo>
                <a:close/>
                <a:moveTo>
                  <a:pt x="130" y="28"/>
                </a:moveTo>
                <a:lnTo>
                  <a:pt x="130" y="28"/>
                </a:lnTo>
                <a:lnTo>
                  <a:pt x="132" y="32"/>
                </a:lnTo>
                <a:lnTo>
                  <a:pt x="134" y="32"/>
                </a:lnTo>
                <a:lnTo>
                  <a:pt x="134" y="32"/>
                </a:lnTo>
                <a:lnTo>
                  <a:pt x="136" y="30"/>
                </a:lnTo>
                <a:lnTo>
                  <a:pt x="136" y="28"/>
                </a:lnTo>
                <a:lnTo>
                  <a:pt x="136" y="28"/>
                </a:lnTo>
                <a:lnTo>
                  <a:pt x="134" y="28"/>
                </a:lnTo>
                <a:lnTo>
                  <a:pt x="130" y="28"/>
                </a:lnTo>
                <a:lnTo>
                  <a:pt x="130" y="28"/>
                </a:lnTo>
                <a:close/>
                <a:moveTo>
                  <a:pt x="128" y="34"/>
                </a:moveTo>
                <a:lnTo>
                  <a:pt x="128" y="34"/>
                </a:lnTo>
                <a:lnTo>
                  <a:pt x="128" y="32"/>
                </a:lnTo>
                <a:lnTo>
                  <a:pt x="124" y="32"/>
                </a:lnTo>
                <a:lnTo>
                  <a:pt x="124" y="32"/>
                </a:lnTo>
                <a:lnTo>
                  <a:pt x="124" y="34"/>
                </a:lnTo>
                <a:lnTo>
                  <a:pt x="128" y="34"/>
                </a:lnTo>
                <a:lnTo>
                  <a:pt x="128" y="34"/>
                </a:lnTo>
                <a:close/>
                <a:moveTo>
                  <a:pt x="90" y="42"/>
                </a:moveTo>
                <a:lnTo>
                  <a:pt x="90" y="42"/>
                </a:lnTo>
                <a:lnTo>
                  <a:pt x="94" y="42"/>
                </a:lnTo>
                <a:lnTo>
                  <a:pt x="96" y="42"/>
                </a:lnTo>
                <a:lnTo>
                  <a:pt x="100" y="42"/>
                </a:lnTo>
                <a:lnTo>
                  <a:pt x="102" y="40"/>
                </a:lnTo>
                <a:lnTo>
                  <a:pt x="102" y="40"/>
                </a:lnTo>
                <a:lnTo>
                  <a:pt x="100" y="38"/>
                </a:lnTo>
                <a:lnTo>
                  <a:pt x="96" y="38"/>
                </a:lnTo>
                <a:lnTo>
                  <a:pt x="90" y="42"/>
                </a:lnTo>
                <a:lnTo>
                  <a:pt x="90" y="42"/>
                </a:lnTo>
                <a:close/>
                <a:moveTo>
                  <a:pt x="112" y="42"/>
                </a:moveTo>
                <a:lnTo>
                  <a:pt x="112" y="42"/>
                </a:lnTo>
                <a:lnTo>
                  <a:pt x="112" y="38"/>
                </a:lnTo>
                <a:lnTo>
                  <a:pt x="110" y="38"/>
                </a:lnTo>
                <a:lnTo>
                  <a:pt x="108" y="38"/>
                </a:lnTo>
                <a:lnTo>
                  <a:pt x="108" y="38"/>
                </a:lnTo>
                <a:lnTo>
                  <a:pt x="110" y="40"/>
                </a:lnTo>
                <a:lnTo>
                  <a:pt x="112" y="42"/>
                </a:lnTo>
                <a:lnTo>
                  <a:pt x="112" y="42"/>
                </a:lnTo>
                <a:close/>
                <a:moveTo>
                  <a:pt x="84" y="62"/>
                </a:moveTo>
                <a:lnTo>
                  <a:pt x="84" y="62"/>
                </a:lnTo>
                <a:lnTo>
                  <a:pt x="84" y="60"/>
                </a:lnTo>
                <a:lnTo>
                  <a:pt x="82" y="58"/>
                </a:lnTo>
                <a:lnTo>
                  <a:pt x="76" y="56"/>
                </a:lnTo>
                <a:lnTo>
                  <a:pt x="76" y="56"/>
                </a:lnTo>
                <a:lnTo>
                  <a:pt x="76" y="60"/>
                </a:lnTo>
                <a:lnTo>
                  <a:pt x="78" y="62"/>
                </a:lnTo>
                <a:lnTo>
                  <a:pt x="84" y="62"/>
                </a:lnTo>
                <a:lnTo>
                  <a:pt x="84" y="62"/>
                </a:lnTo>
                <a:close/>
                <a:moveTo>
                  <a:pt x="64" y="64"/>
                </a:moveTo>
                <a:lnTo>
                  <a:pt x="64" y="64"/>
                </a:lnTo>
                <a:lnTo>
                  <a:pt x="66" y="62"/>
                </a:lnTo>
                <a:lnTo>
                  <a:pt x="68" y="60"/>
                </a:lnTo>
                <a:lnTo>
                  <a:pt x="68" y="60"/>
                </a:lnTo>
                <a:lnTo>
                  <a:pt x="66" y="58"/>
                </a:lnTo>
                <a:lnTo>
                  <a:pt x="64" y="58"/>
                </a:lnTo>
                <a:lnTo>
                  <a:pt x="62" y="62"/>
                </a:lnTo>
                <a:lnTo>
                  <a:pt x="64" y="64"/>
                </a:lnTo>
                <a:lnTo>
                  <a:pt x="64" y="64"/>
                </a:lnTo>
                <a:close/>
                <a:moveTo>
                  <a:pt x="168" y="64"/>
                </a:moveTo>
                <a:lnTo>
                  <a:pt x="168" y="64"/>
                </a:lnTo>
                <a:lnTo>
                  <a:pt x="170" y="66"/>
                </a:lnTo>
                <a:lnTo>
                  <a:pt x="174" y="64"/>
                </a:lnTo>
                <a:lnTo>
                  <a:pt x="174" y="64"/>
                </a:lnTo>
                <a:lnTo>
                  <a:pt x="174" y="62"/>
                </a:lnTo>
                <a:lnTo>
                  <a:pt x="172" y="60"/>
                </a:lnTo>
                <a:lnTo>
                  <a:pt x="172" y="60"/>
                </a:lnTo>
                <a:lnTo>
                  <a:pt x="170" y="60"/>
                </a:lnTo>
                <a:lnTo>
                  <a:pt x="168" y="64"/>
                </a:lnTo>
                <a:lnTo>
                  <a:pt x="168" y="64"/>
                </a:lnTo>
                <a:close/>
                <a:moveTo>
                  <a:pt x="152" y="64"/>
                </a:moveTo>
                <a:lnTo>
                  <a:pt x="152" y="64"/>
                </a:lnTo>
                <a:lnTo>
                  <a:pt x="154" y="66"/>
                </a:lnTo>
                <a:lnTo>
                  <a:pt x="156" y="68"/>
                </a:lnTo>
                <a:lnTo>
                  <a:pt x="158" y="74"/>
                </a:lnTo>
                <a:lnTo>
                  <a:pt x="158" y="74"/>
                </a:lnTo>
                <a:lnTo>
                  <a:pt x="160" y="72"/>
                </a:lnTo>
                <a:lnTo>
                  <a:pt x="160" y="68"/>
                </a:lnTo>
                <a:lnTo>
                  <a:pt x="158" y="62"/>
                </a:lnTo>
                <a:lnTo>
                  <a:pt x="158" y="62"/>
                </a:lnTo>
                <a:lnTo>
                  <a:pt x="154" y="62"/>
                </a:lnTo>
                <a:lnTo>
                  <a:pt x="152" y="64"/>
                </a:lnTo>
                <a:lnTo>
                  <a:pt x="152" y="64"/>
                </a:lnTo>
                <a:lnTo>
                  <a:pt x="152" y="64"/>
                </a:lnTo>
                <a:close/>
                <a:moveTo>
                  <a:pt x="104" y="72"/>
                </a:moveTo>
                <a:lnTo>
                  <a:pt x="104" y="72"/>
                </a:lnTo>
                <a:lnTo>
                  <a:pt x="108" y="72"/>
                </a:lnTo>
                <a:lnTo>
                  <a:pt x="108" y="70"/>
                </a:lnTo>
                <a:lnTo>
                  <a:pt x="108" y="66"/>
                </a:lnTo>
                <a:lnTo>
                  <a:pt x="108" y="66"/>
                </a:lnTo>
                <a:lnTo>
                  <a:pt x="106" y="66"/>
                </a:lnTo>
                <a:lnTo>
                  <a:pt x="104" y="68"/>
                </a:lnTo>
                <a:lnTo>
                  <a:pt x="104" y="70"/>
                </a:lnTo>
                <a:lnTo>
                  <a:pt x="104" y="72"/>
                </a:lnTo>
                <a:lnTo>
                  <a:pt x="104" y="72"/>
                </a:lnTo>
                <a:close/>
                <a:moveTo>
                  <a:pt x="174" y="78"/>
                </a:moveTo>
                <a:lnTo>
                  <a:pt x="174" y="78"/>
                </a:lnTo>
                <a:lnTo>
                  <a:pt x="178" y="74"/>
                </a:lnTo>
                <a:lnTo>
                  <a:pt x="180" y="72"/>
                </a:lnTo>
                <a:lnTo>
                  <a:pt x="178" y="70"/>
                </a:lnTo>
                <a:lnTo>
                  <a:pt x="178" y="70"/>
                </a:lnTo>
                <a:lnTo>
                  <a:pt x="174" y="70"/>
                </a:lnTo>
                <a:lnTo>
                  <a:pt x="172" y="72"/>
                </a:lnTo>
                <a:lnTo>
                  <a:pt x="172" y="76"/>
                </a:lnTo>
                <a:lnTo>
                  <a:pt x="174" y="78"/>
                </a:lnTo>
                <a:lnTo>
                  <a:pt x="174" y="78"/>
                </a:lnTo>
                <a:close/>
                <a:moveTo>
                  <a:pt x="90" y="82"/>
                </a:moveTo>
                <a:lnTo>
                  <a:pt x="90" y="82"/>
                </a:lnTo>
                <a:lnTo>
                  <a:pt x="94" y="82"/>
                </a:lnTo>
                <a:lnTo>
                  <a:pt x="94" y="82"/>
                </a:lnTo>
                <a:lnTo>
                  <a:pt x="96" y="78"/>
                </a:lnTo>
                <a:lnTo>
                  <a:pt x="96" y="76"/>
                </a:lnTo>
                <a:lnTo>
                  <a:pt x="94" y="76"/>
                </a:lnTo>
                <a:lnTo>
                  <a:pt x="94" y="76"/>
                </a:lnTo>
                <a:lnTo>
                  <a:pt x="92" y="78"/>
                </a:lnTo>
                <a:lnTo>
                  <a:pt x="90" y="80"/>
                </a:lnTo>
                <a:lnTo>
                  <a:pt x="90" y="82"/>
                </a:lnTo>
                <a:lnTo>
                  <a:pt x="90" y="82"/>
                </a:lnTo>
                <a:close/>
                <a:moveTo>
                  <a:pt x="34" y="84"/>
                </a:moveTo>
                <a:lnTo>
                  <a:pt x="34" y="84"/>
                </a:lnTo>
                <a:lnTo>
                  <a:pt x="34" y="88"/>
                </a:lnTo>
                <a:lnTo>
                  <a:pt x="34" y="88"/>
                </a:lnTo>
                <a:lnTo>
                  <a:pt x="36" y="90"/>
                </a:lnTo>
                <a:lnTo>
                  <a:pt x="40" y="90"/>
                </a:lnTo>
                <a:lnTo>
                  <a:pt x="40" y="90"/>
                </a:lnTo>
                <a:lnTo>
                  <a:pt x="40" y="86"/>
                </a:lnTo>
                <a:lnTo>
                  <a:pt x="40" y="84"/>
                </a:lnTo>
                <a:lnTo>
                  <a:pt x="40" y="84"/>
                </a:lnTo>
                <a:lnTo>
                  <a:pt x="36" y="84"/>
                </a:lnTo>
                <a:lnTo>
                  <a:pt x="34" y="84"/>
                </a:lnTo>
                <a:lnTo>
                  <a:pt x="34" y="84"/>
                </a:lnTo>
                <a:close/>
                <a:moveTo>
                  <a:pt x="120" y="96"/>
                </a:moveTo>
                <a:lnTo>
                  <a:pt x="120" y="96"/>
                </a:lnTo>
                <a:lnTo>
                  <a:pt x="120" y="92"/>
                </a:lnTo>
                <a:lnTo>
                  <a:pt x="118" y="90"/>
                </a:lnTo>
                <a:lnTo>
                  <a:pt x="114" y="86"/>
                </a:lnTo>
                <a:lnTo>
                  <a:pt x="114" y="86"/>
                </a:lnTo>
                <a:lnTo>
                  <a:pt x="112" y="90"/>
                </a:lnTo>
                <a:lnTo>
                  <a:pt x="114" y="92"/>
                </a:lnTo>
                <a:lnTo>
                  <a:pt x="116" y="96"/>
                </a:lnTo>
                <a:lnTo>
                  <a:pt x="120" y="96"/>
                </a:lnTo>
                <a:lnTo>
                  <a:pt x="120" y="96"/>
                </a:lnTo>
                <a:close/>
                <a:moveTo>
                  <a:pt x="152" y="94"/>
                </a:moveTo>
                <a:lnTo>
                  <a:pt x="152" y="94"/>
                </a:lnTo>
                <a:lnTo>
                  <a:pt x="154" y="94"/>
                </a:lnTo>
                <a:lnTo>
                  <a:pt x="156" y="92"/>
                </a:lnTo>
                <a:lnTo>
                  <a:pt x="156" y="92"/>
                </a:lnTo>
                <a:lnTo>
                  <a:pt x="154" y="92"/>
                </a:lnTo>
                <a:lnTo>
                  <a:pt x="152" y="90"/>
                </a:lnTo>
                <a:lnTo>
                  <a:pt x="152" y="90"/>
                </a:lnTo>
                <a:lnTo>
                  <a:pt x="152" y="94"/>
                </a:lnTo>
                <a:lnTo>
                  <a:pt x="152" y="94"/>
                </a:lnTo>
                <a:close/>
                <a:moveTo>
                  <a:pt x="156" y="104"/>
                </a:moveTo>
                <a:lnTo>
                  <a:pt x="156" y="104"/>
                </a:lnTo>
                <a:lnTo>
                  <a:pt x="162" y="104"/>
                </a:lnTo>
                <a:lnTo>
                  <a:pt x="162" y="104"/>
                </a:lnTo>
                <a:lnTo>
                  <a:pt x="162" y="100"/>
                </a:lnTo>
                <a:lnTo>
                  <a:pt x="164" y="98"/>
                </a:lnTo>
                <a:lnTo>
                  <a:pt x="166" y="98"/>
                </a:lnTo>
                <a:lnTo>
                  <a:pt x="166" y="94"/>
                </a:lnTo>
                <a:lnTo>
                  <a:pt x="166" y="94"/>
                </a:lnTo>
                <a:lnTo>
                  <a:pt x="164" y="94"/>
                </a:lnTo>
                <a:lnTo>
                  <a:pt x="160" y="94"/>
                </a:lnTo>
                <a:lnTo>
                  <a:pt x="160" y="94"/>
                </a:lnTo>
                <a:lnTo>
                  <a:pt x="158" y="98"/>
                </a:lnTo>
                <a:lnTo>
                  <a:pt x="156" y="100"/>
                </a:lnTo>
                <a:lnTo>
                  <a:pt x="156" y="100"/>
                </a:lnTo>
                <a:lnTo>
                  <a:pt x="154" y="98"/>
                </a:lnTo>
                <a:lnTo>
                  <a:pt x="152" y="98"/>
                </a:lnTo>
                <a:lnTo>
                  <a:pt x="150" y="100"/>
                </a:lnTo>
                <a:lnTo>
                  <a:pt x="150" y="100"/>
                </a:lnTo>
                <a:lnTo>
                  <a:pt x="156" y="100"/>
                </a:lnTo>
                <a:lnTo>
                  <a:pt x="156" y="102"/>
                </a:lnTo>
                <a:lnTo>
                  <a:pt x="156" y="104"/>
                </a:lnTo>
                <a:lnTo>
                  <a:pt x="156" y="104"/>
                </a:lnTo>
                <a:close/>
                <a:moveTo>
                  <a:pt x="164" y="108"/>
                </a:moveTo>
                <a:lnTo>
                  <a:pt x="164" y="108"/>
                </a:lnTo>
                <a:lnTo>
                  <a:pt x="168" y="108"/>
                </a:lnTo>
                <a:lnTo>
                  <a:pt x="168" y="108"/>
                </a:lnTo>
                <a:lnTo>
                  <a:pt x="168" y="106"/>
                </a:lnTo>
                <a:lnTo>
                  <a:pt x="164" y="104"/>
                </a:lnTo>
                <a:lnTo>
                  <a:pt x="164" y="104"/>
                </a:lnTo>
                <a:lnTo>
                  <a:pt x="164" y="106"/>
                </a:lnTo>
                <a:lnTo>
                  <a:pt x="164" y="108"/>
                </a:lnTo>
                <a:lnTo>
                  <a:pt x="164" y="108"/>
                </a:lnTo>
                <a:close/>
                <a:moveTo>
                  <a:pt x="80" y="114"/>
                </a:moveTo>
                <a:lnTo>
                  <a:pt x="80" y="114"/>
                </a:lnTo>
                <a:lnTo>
                  <a:pt x="82" y="114"/>
                </a:lnTo>
                <a:lnTo>
                  <a:pt x="84" y="112"/>
                </a:lnTo>
                <a:lnTo>
                  <a:pt x="84" y="112"/>
                </a:lnTo>
                <a:lnTo>
                  <a:pt x="82" y="108"/>
                </a:lnTo>
                <a:lnTo>
                  <a:pt x="78" y="108"/>
                </a:lnTo>
                <a:lnTo>
                  <a:pt x="78" y="108"/>
                </a:lnTo>
                <a:lnTo>
                  <a:pt x="78" y="110"/>
                </a:lnTo>
                <a:lnTo>
                  <a:pt x="80" y="114"/>
                </a:lnTo>
                <a:lnTo>
                  <a:pt x="80" y="114"/>
                </a:lnTo>
                <a:close/>
                <a:moveTo>
                  <a:pt x="50" y="112"/>
                </a:moveTo>
                <a:lnTo>
                  <a:pt x="50" y="112"/>
                </a:lnTo>
                <a:lnTo>
                  <a:pt x="48" y="110"/>
                </a:lnTo>
                <a:lnTo>
                  <a:pt x="44" y="110"/>
                </a:lnTo>
                <a:lnTo>
                  <a:pt x="38" y="110"/>
                </a:lnTo>
                <a:lnTo>
                  <a:pt x="38" y="110"/>
                </a:lnTo>
                <a:lnTo>
                  <a:pt x="40" y="112"/>
                </a:lnTo>
                <a:lnTo>
                  <a:pt x="44" y="114"/>
                </a:lnTo>
                <a:lnTo>
                  <a:pt x="48" y="116"/>
                </a:lnTo>
                <a:lnTo>
                  <a:pt x="50" y="112"/>
                </a:lnTo>
                <a:lnTo>
                  <a:pt x="50" y="112"/>
                </a:lnTo>
                <a:close/>
                <a:moveTo>
                  <a:pt x="108" y="120"/>
                </a:moveTo>
                <a:lnTo>
                  <a:pt x="108" y="120"/>
                </a:lnTo>
                <a:lnTo>
                  <a:pt x="110" y="120"/>
                </a:lnTo>
                <a:lnTo>
                  <a:pt x="112" y="122"/>
                </a:lnTo>
                <a:lnTo>
                  <a:pt x="112" y="124"/>
                </a:lnTo>
                <a:lnTo>
                  <a:pt x="116" y="124"/>
                </a:lnTo>
                <a:lnTo>
                  <a:pt x="116" y="124"/>
                </a:lnTo>
                <a:lnTo>
                  <a:pt x="114" y="118"/>
                </a:lnTo>
                <a:lnTo>
                  <a:pt x="114" y="112"/>
                </a:lnTo>
                <a:lnTo>
                  <a:pt x="114" y="112"/>
                </a:lnTo>
                <a:lnTo>
                  <a:pt x="112" y="112"/>
                </a:lnTo>
                <a:lnTo>
                  <a:pt x="110" y="112"/>
                </a:lnTo>
                <a:lnTo>
                  <a:pt x="108" y="116"/>
                </a:lnTo>
                <a:lnTo>
                  <a:pt x="108" y="120"/>
                </a:lnTo>
                <a:lnTo>
                  <a:pt x="108" y="120"/>
                </a:lnTo>
                <a:close/>
                <a:moveTo>
                  <a:pt x="58" y="120"/>
                </a:moveTo>
                <a:lnTo>
                  <a:pt x="58" y="120"/>
                </a:lnTo>
                <a:lnTo>
                  <a:pt x="60" y="120"/>
                </a:lnTo>
                <a:lnTo>
                  <a:pt x="62" y="116"/>
                </a:lnTo>
                <a:lnTo>
                  <a:pt x="60" y="114"/>
                </a:lnTo>
                <a:lnTo>
                  <a:pt x="58" y="112"/>
                </a:lnTo>
                <a:lnTo>
                  <a:pt x="58" y="112"/>
                </a:lnTo>
                <a:lnTo>
                  <a:pt x="58" y="116"/>
                </a:lnTo>
                <a:lnTo>
                  <a:pt x="58" y="120"/>
                </a:lnTo>
                <a:lnTo>
                  <a:pt x="58" y="120"/>
                </a:lnTo>
                <a:close/>
                <a:moveTo>
                  <a:pt x="66" y="118"/>
                </a:moveTo>
                <a:lnTo>
                  <a:pt x="66" y="118"/>
                </a:lnTo>
                <a:lnTo>
                  <a:pt x="72" y="118"/>
                </a:lnTo>
                <a:lnTo>
                  <a:pt x="74" y="116"/>
                </a:lnTo>
                <a:lnTo>
                  <a:pt x="74" y="116"/>
                </a:lnTo>
                <a:lnTo>
                  <a:pt x="70" y="114"/>
                </a:lnTo>
                <a:lnTo>
                  <a:pt x="66" y="114"/>
                </a:lnTo>
                <a:lnTo>
                  <a:pt x="66" y="114"/>
                </a:lnTo>
                <a:lnTo>
                  <a:pt x="66" y="118"/>
                </a:lnTo>
                <a:lnTo>
                  <a:pt x="66" y="118"/>
                </a:lnTo>
                <a:close/>
                <a:moveTo>
                  <a:pt x="154" y="124"/>
                </a:moveTo>
                <a:lnTo>
                  <a:pt x="154" y="124"/>
                </a:lnTo>
                <a:lnTo>
                  <a:pt x="154" y="122"/>
                </a:lnTo>
                <a:lnTo>
                  <a:pt x="152" y="124"/>
                </a:lnTo>
                <a:lnTo>
                  <a:pt x="152" y="124"/>
                </a:lnTo>
                <a:lnTo>
                  <a:pt x="150" y="128"/>
                </a:lnTo>
                <a:lnTo>
                  <a:pt x="150" y="128"/>
                </a:lnTo>
                <a:lnTo>
                  <a:pt x="152" y="128"/>
                </a:lnTo>
                <a:lnTo>
                  <a:pt x="154" y="128"/>
                </a:lnTo>
                <a:lnTo>
                  <a:pt x="156" y="126"/>
                </a:lnTo>
                <a:lnTo>
                  <a:pt x="156" y="128"/>
                </a:lnTo>
                <a:lnTo>
                  <a:pt x="156" y="128"/>
                </a:lnTo>
                <a:lnTo>
                  <a:pt x="154" y="130"/>
                </a:lnTo>
                <a:lnTo>
                  <a:pt x="154" y="132"/>
                </a:lnTo>
                <a:lnTo>
                  <a:pt x="154" y="132"/>
                </a:lnTo>
                <a:lnTo>
                  <a:pt x="158" y="132"/>
                </a:lnTo>
                <a:lnTo>
                  <a:pt x="158" y="132"/>
                </a:lnTo>
                <a:lnTo>
                  <a:pt x="158" y="128"/>
                </a:lnTo>
                <a:lnTo>
                  <a:pt x="158" y="128"/>
                </a:lnTo>
                <a:lnTo>
                  <a:pt x="160" y="126"/>
                </a:lnTo>
                <a:lnTo>
                  <a:pt x="162" y="124"/>
                </a:lnTo>
                <a:lnTo>
                  <a:pt x="164" y="120"/>
                </a:lnTo>
                <a:lnTo>
                  <a:pt x="164" y="120"/>
                </a:lnTo>
                <a:lnTo>
                  <a:pt x="158" y="120"/>
                </a:lnTo>
                <a:lnTo>
                  <a:pt x="154" y="124"/>
                </a:lnTo>
                <a:lnTo>
                  <a:pt x="154" y="124"/>
                </a:lnTo>
                <a:close/>
                <a:moveTo>
                  <a:pt x="134" y="122"/>
                </a:moveTo>
                <a:lnTo>
                  <a:pt x="134" y="122"/>
                </a:lnTo>
                <a:lnTo>
                  <a:pt x="134" y="124"/>
                </a:lnTo>
                <a:lnTo>
                  <a:pt x="136" y="128"/>
                </a:lnTo>
                <a:lnTo>
                  <a:pt x="136" y="128"/>
                </a:lnTo>
                <a:lnTo>
                  <a:pt x="142" y="128"/>
                </a:lnTo>
                <a:lnTo>
                  <a:pt x="144" y="126"/>
                </a:lnTo>
                <a:lnTo>
                  <a:pt x="146" y="122"/>
                </a:lnTo>
                <a:lnTo>
                  <a:pt x="146" y="122"/>
                </a:lnTo>
                <a:lnTo>
                  <a:pt x="140" y="122"/>
                </a:lnTo>
                <a:lnTo>
                  <a:pt x="134" y="122"/>
                </a:lnTo>
                <a:lnTo>
                  <a:pt x="134" y="122"/>
                </a:lnTo>
                <a:close/>
                <a:moveTo>
                  <a:pt x="72" y="130"/>
                </a:moveTo>
                <a:lnTo>
                  <a:pt x="72" y="130"/>
                </a:lnTo>
                <a:lnTo>
                  <a:pt x="72" y="132"/>
                </a:lnTo>
                <a:lnTo>
                  <a:pt x="74" y="132"/>
                </a:lnTo>
                <a:lnTo>
                  <a:pt x="78" y="132"/>
                </a:lnTo>
                <a:lnTo>
                  <a:pt x="78" y="132"/>
                </a:lnTo>
                <a:lnTo>
                  <a:pt x="76" y="130"/>
                </a:lnTo>
                <a:lnTo>
                  <a:pt x="76" y="130"/>
                </a:lnTo>
                <a:lnTo>
                  <a:pt x="72" y="130"/>
                </a:lnTo>
                <a:lnTo>
                  <a:pt x="72" y="130"/>
                </a:lnTo>
                <a:close/>
                <a:moveTo>
                  <a:pt x="52" y="134"/>
                </a:moveTo>
                <a:lnTo>
                  <a:pt x="52" y="134"/>
                </a:lnTo>
                <a:lnTo>
                  <a:pt x="54" y="136"/>
                </a:lnTo>
                <a:lnTo>
                  <a:pt x="56" y="136"/>
                </a:lnTo>
                <a:lnTo>
                  <a:pt x="58" y="136"/>
                </a:lnTo>
                <a:lnTo>
                  <a:pt x="60" y="132"/>
                </a:lnTo>
                <a:lnTo>
                  <a:pt x="60" y="132"/>
                </a:lnTo>
                <a:lnTo>
                  <a:pt x="56" y="132"/>
                </a:lnTo>
                <a:lnTo>
                  <a:pt x="52" y="134"/>
                </a:lnTo>
                <a:lnTo>
                  <a:pt x="52" y="134"/>
                </a:lnTo>
                <a:close/>
                <a:moveTo>
                  <a:pt x="162" y="138"/>
                </a:moveTo>
                <a:lnTo>
                  <a:pt x="162" y="138"/>
                </a:lnTo>
                <a:lnTo>
                  <a:pt x="162" y="142"/>
                </a:lnTo>
                <a:lnTo>
                  <a:pt x="162" y="142"/>
                </a:lnTo>
                <a:lnTo>
                  <a:pt x="166" y="142"/>
                </a:lnTo>
                <a:lnTo>
                  <a:pt x="166" y="138"/>
                </a:lnTo>
                <a:lnTo>
                  <a:pt x="166" y="138"/>
                </a:lnTo>
                <a:lnTo>
                  <a:pt x="162" y="138"/>
                </a:lnTo>
                <a:lnTo>
                  <a:pt x="162" y="138"/>
                </a:lnTo>
                <a:close/>
                <a:moveTo>
                  <a:pt x="28" y="142"/>
                </a:moveTo>
                <a:lnTo>
                  <a:pt x="28" y="142"/>
                </a:lnTo>
                <a:lnTo>
                  <a:pt x="30" y="144"/>
                </a:lnTo>
                <a:lnTo>
                  <a:pt x="32" y="144"/>
                </a:lnTo>
                <a:lnTo>
                  <a:pt x="38" y="142"/>
                </a:lnTo>
                <a:lnTo>
                  <a:pt x="38" y="142"/>
                </a:lnTo>
                <a:lnTo>
                  <a:pt x="36" y="140"/>
                </a:lnTo>
                <a:lnTo>
                  <a:pt x="32" y="140"/>
                </a:lnTo>
                <a:lnTo>
                  <a:pt x="30" y="140"/>
                </a:lnTo>
                <a:lnTo>
                  <a:pt x="28" y="142"/>
                </a:lnTo>
                <a:lnTo>
                  <a:pt x="28" y="142"/>
                </a:lnTo>
                <a:close/>
                <a:moveTo>
                  <a:pt x="126" y="146"/>
                </a:moveTo>
                <a:lnTo>
                  <a:pt x="126" y="146"/>
                </a:lnTo>
                <a:lnTo>
                  <a:pt x="126" y="146"/>
                </a:lnTo>
                <a:lnTo>
                  <a:pt x="124" y="144"/>
                </a:lnTo>
                <a:lnTo>
                  <a:pt x="120" y="144"/>
                </a:lnTo>
                <a:lnTo>
                  <a:pt x="120" y="144"/>
                </a:lnTo>
                <a:lnTo>
                  <a:pt x="120" y="148"/>
                </a:lnTo>
                <a:lnTo>
                  <a:pt x="122" y="150"/>
                </a:lnTo>
                <a:lnTo>
                  <a:pt x="124" y="148"/>
                </a:lnTo>
                <a:lnTo>
                  <a:pt x="126" y="146"/>
                </a:lnTo>
                <a:lnTo>
                  <a:pt x="126" y="146"/>
                </a:lnTo>
                <a:close/>
                <a:moveTo>
                  <a:pt x="130" y="152"/>
                </a:moveTo>
                <a:lnTo>
                  <a:pt x="130" y="152"/>
                </a:lnTo>
                <a:lnTo>
                  <a:pt x="132" y="152"/>
                </a:lnTo>
                <a:lnTo>
                  <a:pt x="132" y="152"/>
                </a:lnTo>
                <a:lnTo>
                  <a:pt x="132" y="152"/>
                </a:lnTo>
                <a:lnTo>
                  <a:pt x="136" y="152"/>
                </a:lnTo>
                <a:lnTo>
                  <a:pt x="136" y="148"/>
                </a:lnTo>
                <a:lnTo>
                  <a:pt x="136" y="148"/>
                </a:lnTo>
                <a:lnTo>
                  <a:pt x="134" y="146"/>
                </a:lnTo>
                <a:lnTo>
                  <a:pt x="132" y="148"/>
                </a:lnTo>
                <a:lnTo>
                  <a:pt x="132" y="148"/>
                </a:lnTo>
                <a:lnTo>
                  <a:pt x="130" y="152"/>
                </a:lnTo>
                <a:lnTo>
                  <a:pt x="130" y="152"/>
                </a:lnTo>
                <a:close/>
                <a:moveTo>
                  <a:pt x="72" y="152"/>
                </a:moveTo>
                <a:lnTo>
                  <a:pt x="72" y="152"/>
                </a:lnTo>
                <a:lnTo>
                  <a:pt x="76" y="154"/>
                </a:lnTo>
                <a:lnTo>
                  <a:pt x="78" y="152"/>
                </a:lnTo>
                <a:lnTo>
                  <a:pt x="86" y="150"/>
                </a:lnTo>
                <a:lnTo>
                  <a:pt x="86" y="150"/>
                </a:lnTo>
                <a:lnTo>
                  <a:pt x="86" y="150"/>
                </a:lnTo>
                <a:lnTo>
                  <a:pt x="84" y="148"/>
                </a:lnTo>
                <a:lnTo>
                  <a:pt x="80" y="148"/>
                </a:lnTo>
                <a:lnTo>
                  <a:pt x="74" y="150"/>
                </a:lnTo>
                <a:lnTo>
                  <a:pt x="72" y="152"/>
                </a:lnTo>
                <a:lnTo>
                  <a:pt x="72" y="152"/>
                </a:lnTo>
                <a:close/>
                <a:moveTo>
                  <a:pt x="142" y="160"/>
                </a:moveTo>
                <a:lnTo>
                  <a:pt x="142" y="160"/>
                </a:lnTo>
                <a:lnTo>
                  <a:pt x="146" y="162"/>
                </a:lnTo>
                <a:lnTo>
                  <a:pt x="150" y="162"/>
                </a:lnTo>
                <a:lnTo>
                  <a:pt x="152" y="160"/>
                </a:lnTo>
                <a:lnTo>
                  <a:pt x="152" y="160"/>
                </a:lnTo>
                <a:lnTo>
                  <a:pt x="150" y="156"/>
                </a:lnTo>
                <a:lnTo>
                  <a:pt x="148" y="154"/>
                </a:lnTo>
                <a:lnTo>
                  <a:pt x="144" y="156"/>
                </a:lnTo>
                <a:lnTo>
                  <a:pt x="142" y="160"/>
                </a:lnTo>
                <a:lnTo>
                  <a:pt x="142" y="160"/>
                </a:lnTo>
                <a:close/>
                <a:moveTo>
                  <a:pt x="190" y="156"/>
                </a:moveTo>
                <a:lnTo>
                  <a:pt x="190" y="156"/>
                </a:lnTo>
                <a:lnTo>
                  <a:pt x="186" y="156"/>
                </a:lnTo>
                <a:lnTo>
                  <a:pt x="186" y="156"/>
                </a:lnTo>
                <a:lnTo>
                  <a:pt x="186" y="158"/>
                </a:lnTo>
                <a:lnTo>
                  <a:pt x="188" y="158"/>
                </a:lnTo>
                <a:lnTo>
                  <a:pt x="190" y="158"/>
                </a:lnTo>
                <a:lnTo>
                  <a:pt x="190" y="156"/>
                </a:lnTo>
                <a:lnTo>
                  <a:pt x="190" y="156"/>
                </a:lnTo>
                <a:close/>
                <a:moveTo>
                  <a:pt x="166" y="168"/>
                </a:moveTo>
                <a:lnTo>
                  <a:pt x="166" y="168"/>
                </a:lnTo>
                <a:lnTo>
                  <a:pt x="164" y="158"/>
                </a:lnTo>
                <a:lnTo>
                  <a:pt x="164" y="158"/>
                </a:lnTo>
                <a:lnTo>
                  <a:pt x="160" y="158"/>
                </a:lnTo>
                <a:lnTo>
                  <a:pt x="160" y="158"/>
                </a:lnTo>
                <a:lnTo>
                  <a:pt x="160" y="166"/>
                </a:lnTo>
                <a:lnTo>
                  <a:pt x="162" y="168"/>
                </a:lnTo>
                <a:lnTo>
                  <a:pt x="166" y="168"/>
                </a:lnTo>
                <a:lnTo>
                  <a:pt x="166" y="168"/>
                </a:lnTo>
                <a:close/>
                <a:moveTo>
                  <a:pt x="180" y="164"/>
                </a:moveTo>
                <a:lnTo>
                  <a:pt x="180" y="164"/>
                </a:lnTo>
                <a:lnTo>
                  <a:pt x="180" y="162"/>
                </a:lnTo>
                <a:lnTo>
                  <a:pt x="178" y="162"/>
                </a:lnTo>
                <a:lnTo>
                  <a:pt x="174" y="162"/>
                </a:lnTo>
                <a:lnTo>
                  <a:pt x="174" y="162"/>
                </a:lnTo>
                <a:lnTo>
                  <a:pt x="174" y="164"/>
                </a:lnTo>
                <a:lnTo>
                  <a:pt x="176" y="166"/>
                </a:lnTo>
                <a:lnTo>
                  <a:pt x="178" y="166"/>
                </a:lnTo>
                <a:lnTo>
                  <a:pt x="180" y="164"/>
                </a:lnTo>
                <a:lnTo>
                  <a:pt x="180" y="164"/>
                </a:lnTo>
                <a:close/>
                <a:moveTo>
                  <a:pt x="78" y="166"/>
                </a:moveTo>
                <a:lnTo>
                  <a:pt x="78" y="166"/>
                </a:lnTo>
                <a:lnTo>
                  <a:pt x="78" y="164"/>
                </a:lnTo>
                <a:lnTo>
                  <a:pt x="74" y="164"/>
                </a:lnTo>
                <a:lnTo>
                  <a:pt x="74" y="164"/>
                </a:lnTo>
                <a:lnTo>
                  <a:pt x="74" y="166"/>
                </a:lnTo>
                <a:lnTo>
                  <a:pt x="76" y="166"/>
                </a:lnTo>
                <a:lnTo>
                  <a:pt x="78" y="166"/>
                </a:lnTo>
                <a:lnTo>
                  <a:pt x="78" y="166"/>
                </a:lnTo>
                <a:close/>
              </a:path>
            </a:pathLst>
          </a:custGeom>
          <a:solidFill>
            <a:srgbClr val="64963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844" name="Text Box 2"/>
          <p:cNvSpPr txBox="1">
            <a:spLocks noChangeArrowheads="1"/>
          </p:cNvSpPr>
          <p:nvPr/>
        </p:nvSpPr>
        <p:spPr bwMode="auto">
          <a:xfrm>
            <a:off x="4459430" y="734504"/>
            <a:ext cx="333511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60363" indent="-360363" eaLnBrk="0" hangingPunct="0"/>
            <a:r>
              <a:rPr lang="en-AU" dirty="0">
                <a:solidFill>
                  <a:srgbClr val="346667"/>
                </a:solidFill>
                <a:latin typeface="Tahoma" pitchFamily="34" charset="0"/>
                <a:cs typeface="Tahoma" pitchFamily="34" charset="0"/>
              </a:rPr>
              <a:t>Bare/built area:    5  km/h        </a:t>
            </a:r>
          </a:p>
        </p:txBody>
      </p:sp>
      <p:sp>
        <p:nvSpPr>
          <p:cNvPr id="845" name="Text Box 2"/>
          <p:cNvSpPr txBox="1">
            <a:spLocks noChangeArrowheads="1"/>
          </p:cNvSpPr>
          <p:nvPr/>
        </p:nvSpPr>
        <p:spPr bwMode="auto">
          <a:xfrm>
            <a:off x="4375407" y="1610311"/>
            <a:ext cx="484479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60363" indent="-360363" eaLnBrk="0" hangingPunct="0"/>
            <a:r>
              <a:rPr lang="en-AU" dirty="0">
                <a:solidFill>
                  <a:srgbClr val="346667"/>
                </a:solidFill>
                <a:latin typeface="Tahoma" pitchFamily="34" charset="0"/>
                <a:cs typeface="Tahoma" pitchFamily="34" charset="0"/>
              </a:rPr>
              <a:t>Low dens. Veg. :    4    </a:t>
            </a:r>
          </a:p>
        </p:txBody>
      </p:sp>
      <p:sp>
        <p:nvSpPr>
          <p:cNvPr id="846" name="Text Box 2"/>
          <p:cNvSpPr txBox="1">
            <a:spLocks noChangeArrowheads="1"/>
          </p:cNvSpPr>
          <p:nvPr/>
        </p:nvSpPr>
        <p:spPr bwMode="auto">
          <a:xfrm>
            <a:off x="4400444" y="2214818"/>
            <a:ext cx="483499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60363" indent="-360363" eaLnBrk="0" hangingPunct="0"/>
            <a:r>
              <a:rPr lang="en-AU" dirty="0">
                <a:solidFill>
                  <a:srgbClr val="346667"/>
                </a:solidFill>
                <a:latin typeface="Tahoma" pitchFamily="34" charset="0"/>
                <a:cs typeface="Tahoma" pitchFamily="34" charset="0"/>
              </a:rPr>
              <a:t>High dens. Veg.:    2       </a:t>
            </a:r>
          </a:p>
        </p:txBody>
      </p:sp>
      <p:sp>
        <p:nvSpPr>
          <p:cNvPr id="847" name="Text Box 2"/>
          <p:cNvSpPr txBox="1">
            <a:spLocks noChangeArrowheads="1"/>
          </p:cNvSpPr>
          <p:nvPr/>
        </p:nvSpPr>
        <p:spPr bwMode="auto">
          <a:xfrm>
            <a:off x="3350069" y="2439421"/>
            <a:ext cx="12192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60363" indent="-360363" eaLnBrk="0" hangingPunct="0"/>
            <a:r>
              <a:rPr lang="en-AU" dirty="0">
                <a:solidFill>
                  <a:srgbClr val="346667"/>
                </a:solidFill>
                <a:latin typeface="Tahoma" pitchFamily="34" charset="0"/>
                <a:cs typeface="Tahoma" pitchFamily="34" charset="0"/>
              </a:rPr>
              <a:t>Walk</a:t>
            </a:r>
          </a:p>
        </p:txBody>
      </p:sp>
      <p:sp>
        <p:nvSpPr>
          <p:cNvPr id="849" name="Text Box 2"/>
          <p:cNvSpPr txBox="1">
            <a:spLocks noChangeArrowheads="1"/>
          </p:cNvSpPr>
          <p:nvPr/>
        </p:nvSpPr>
        <p:spPr bwMode="auto">
          <a:xfrm>
            <a:off x="292719" y="4753779"/>
            <a:ext cx="37338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60363" indent="-360363" eaLnBrk="0" hangingPunct="0"/>
            <a:r>
              <a:rPr lang="en-AU" dirty="0">
                <a:solidFill>
                  <a:srgbClr val="346667"/>
                </a:solidFill>
                <a:latin typeface="Tahoma" pitchFamily="34" charset="0"/>
                <a:cs typeface="Tahoma" pitchFamily="34" charset="0"/>
              </a:rPr>
              <a:t>Sealed roads : 50 km/h</a:t>
            </a:r>
          </a:p>
        </p:txBody>
      </p:sp>
      <p:sp>
        <p:nvSpPr>
          <p:cNvPr id="850" name="Text Box 2"/>
          <p:cNvSpPr txBox="1">
            <a:spLocks noChangeArrowheads="1"/>
          </p:cNvSpPr>
          <p:nvPr/>
        </p:nvSpPr>
        <p:spPr bwMode="auto">
          <a:xfrm>
            <a:off x="5626780" y="5450251"/>
            <a:ext cx="37338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60363" indent="-360363" eaLnBrk="0" hangingPunct="0"/>
            <a:r>
              <a:rPr lang="en-AU" dirty="0">
                <a:solidFill>
                  <a:srgbClr val="346667"/>
                </a:solidFill>
                <a:latin typeface="Tahoma" pitchFamily="34" charset="0"/>
                <a:cs typeface="Tahoma" pitchFamily="34" charset="0"/>
              </a:rPr>
              <a:t>Boat route : 15 km/h</a:t>
            </a:r>
          </a:p>
        </p:txBody>
      </p:sp>
      <p:sp>
        <p:nvSpPr>
          <p:cNvPr id="851" name="Rectangle 850"/>
          <p:cNvSpPr/>
          <p:nvPr/>
        </p:nvSpPr>
        <p:spPr>
          <a:xfrm>
            <a:off x="1135149" y="6374900"/>
            <a:ext cx="3208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i="1" dirty="0">
                <a:solidFill>
                  <a:srgbClr val="346667"/>
                </a:solidFill>
              </a:rPr>
              <a:t>Based on expert knowledge and/or report</a:t>
            </a: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4302447" y="1926918"/>
            <a:ext cx="484370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60363" indent="-360363" eaLnBrk="0" hangingPunct="0"/>
            <a:r>
              <a:rPr lang="en-AU" dirty="0">
                <a:solidFill>
                  <a:srgbClr val="346667"/>
                </a:solidFill>
                <a:latin typeface="Tahoma" pitchFamily="34" charset="0"/>
                <a:cs typeface="Tahoma" pitchFamily="34" charset="0"/>
              </a:rPr>
              <a:t>Med. dens. Veg. :    3        </a:t>
            </a: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306574" y="5060949"/>
            <a:ext cx="37338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60363" indent="-360363" eaLnBrk="0" hangingPunct="0"/>
            <a:r>
              <a:rPr lang="en-AU" dirty="0">
                <a:solidFill>
                  <a:srgbClr val="346667"/>
                </a:solidFill>
                <a:latin typeface="Tahoma" pitchFamily="34" charset="0"/>
                <a:cs typeface="Tahoma" pitchFamily="34" charset="0"/>
              </a:rPr>
              <a:t>Unsealed roads : 25 km/h</a:t>
            </a:r>
          </a:p>
        </p:txBody>
      </p: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306574" y="5351894"/>
            <a:ext cx="37338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60363" indent="-360363" eaLnBrk="0" hangingPunct="0"/>
            <a:r>
              <a:rPr lang="en-AU" dirty="0">
                <a:solidFill>
                  <a:srgbClr val="346667"/>
                </a:solidFill>
                <a:latin typeface="Tahoma" pitchFamily="34" charset="0"/>
                <a:cs typeface="Tahoma" pitchFamily="34" charset="0"/>
              </a:rPr>
              <a:t>Urban roads : 30 km/h</a:t>
            </a:r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306574" y="5651956"/>
            <a:ext cx="37338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60363" indent="-360363" eaLnBrk="0" hangingPunct="0"/>
            <a:r>
              <a:rPr lang="en-AU" dirty="0">
                <a:solidFill>
                  <a:srgbClr val="346667"/>
                </a:solidFill>
                <a:latin typeface="Tahoma" pitchFamily="34" charset="0"/>
                <a:cs typeface="Tahoma" pitchFamily="34" charset="0"/>
              </a:rPr>
              <a:t>Trail : 5 km/h</a:t>
            </a:r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395615" y="651072"/>
            <a:ext cx="326009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60363" indent="-360363" eaLnBrk="0" hangingPunct="0"/>
            <a:r>
              <a:rPr lang="en-AU" sz="2400" u="sng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 scenarios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0B3E7F46-24D1-49CC-8BB8-CAD79351B137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Travel scenario and norms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09644-B205-4F6C-88CB-1BB265734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0" t="49559" r="54719" b="18696"/>
          <a:stretch/>
        </p:blipFill>
        <p:spPr>
          <a:xfrm>
            <a:off x="6129140" y="4163065"/>
            <a:ext cx="2894823" cy="1328578"/>
          </a:xfrm>
          <a:prstGeom prst="rect">
            <a:avLst/>
          </a:prstGeom>
        </p:spPr>
      </p:pic>
      <p:sp>
        <p:nvSpPr>
          <p:cNvPr id="848" name="Text Box 2"/>
          <p:cNvSpPr txBox="1">
            <a:spLocks noChangeArrowheads="1"/>
          </p:cNvSpPr>
          <p:nvPr/>
        </p:nvSpPr>
        <p:spPr bwMode="auto">
          <a:xfrm>
            <a:off x="4436974" y="4276844"/>
            <a:ext cx="196596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CA" dirty="0">
                <a:solidFill>
                  <a:srgbClr val="346667"/>
                </a:solidFill>
                <a:latin typeface="Tahoma" pitchFamily="34" charset="0"/>
                <a:cs typeface="Tahoma" pitchFamily="34" charset="0"/>
              </a:rPr>
              <a:t>Use a motorized vehicle</a:t>
            </a:r>
          </a:p>
        </p:txBody>
      </p:sp>
      <p:sp>
        <p:nvSpPr>
          <p:cNvPr id="82" name="Text Box 2">
            <a:extLst>
              <a:ext uri="{FF2B5EF4-FFF2-40B4-BE49-F238E27FC236}">
                <a16:creationId xmlns:a16="http://schemas.microsoft.com/office/drawing/2014/main" id="{D5EF4377-E288-4FB3-9471-5DD0703BC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470" y="1049875"/>
            <a:ext cx="347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28600" indent="-228600" eaLnBrk="0" hangingPunct="0"/>
            <a:r>
              <a:rPr lang="en-AU" dirty="0">
                <a:solidFill>
                  <a:srgbClr val="346667"/>
                </a:solidFill>
                <a:latin typeface="Tahoma" pitchFamily="34" charset="0"/>
                <a:cs typeface="Tahoma" pitchFamily="34" charset="0"/>
              </a:rPr>
              <a:t>Limestone, Reef, Rock shelves,   </a:t>
            </a:r>
          </a:p>
          <a:p>
            <a:pPr marL="228600" indent="-228600" eaLnBrk="0" hangingPunct="0"/>
            <a:r>
              <a:rPr lang="en-AU" dirty="0">
                <a:solidFill>
                  <a:srgbClr val="346667"/>
                </a:solidFill>
                <a:latin typeface="Tahoma" pitchFamily="34" charset="0"/>
                <a:cs typeface="Tahoma" pitchFamily="34" charset="0"/>
              </a:rPr>
              <a:t>        sand bay:    4</a:t>
            </a:r>
          </a:p>
        </p:txBody>
      </p:sp>
      <p:sp>
        <p:nvSpPr>
          <p:cNvPr id="85" name="Text Box 2">
            <a:extLst>
              <a:ext uri="{FF2B5EF4-FFF2-40B4-BE49-F238E27FC236}">
                <a16:creationId xmlns:a16="http://schemas.microsoft.com/office/drawing/2014/main" id="{1C71CB48-0CAA-4FAD-A990-B52A5B64E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285" y="1076332"/>
            <a:ext cx="2776784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5750" indent="-285750" eaLnBrk="0" hangingPunct="0">
              <a:buAutoNum type="arabicPeriod"/>
            </a:pPr>
            <a:r>
              <a:rPr lang="en-AU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Walking only</a:t>
            </a:r>
          </a:p>
          <a:p>
            <a:pPr marL="285750" indent="-285750" eaLnBrk="0" hangingPunct="0">
              <a:buAutoNum type="arabicPeriod"/>
            </a:pPr>
            <a:r>
              <a:rPr lang="en-AU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walking + motorized vehicle</a:t>
            </a:r>
          </a:p>
        </p:txBody>
      </p:sp>
      <p:sp>
        <p:nvSpPr>
          <p:cNvPr id="55" name="Slide Number Placeholder 3">
            <a:extLst>
              <a:ext uri="{FF2B5EF4-FFF2-40B4-BE49-F238E27FC236}">
                <a16:creationId xmlns:a16="http://schemas.microsoft.com/office/drawing/2014/main" id="{1A1DB35B-8AFF-460C-B795-FD5DE642E235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23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7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395536" y="806748"/>
            <a:ext cx="721546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60363" indent="-360363" eaLnBrk="0" hangingPunct="0"/>
            <a:r>
              <a:rPr lang="en-AU" sz="2400" u="sng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Norms (MOH Role Delineation policy)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0B3E7F46-24D1-49CC-8BB8-CAD79351B137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Travel scenario and norms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581859-E84B-4512-AE64-66A40DEE5FE7}"/>
              </a:ext>
            </a:extLst>
          </p:cNvPr>
          <p:cNvSpPr/>
          <p:nvPr/>
        </p:nvSpPr>
        <p:spPr>
          <a:xfrm>
            <a:off x="433238" y="1338196"/>
            <a:ext cx="67310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>
                <a:solidFill>
                  <a:srgbClr val="346667"/>
                </a:solidFill>
                <a:latin typeface="Roboto"/>
              </a:rPr>
              <a:t>“80% of people in the catchment area can access a health centre or dispensary within one hour (By the most common mode of access </a:t>
            </a:r>
            <a:r>
              <a:rPr lang="en-GB" sz="2000" i="1" dirty="0" err="1">
                <a:solidFill>
                  <a:srgbClr val="346667"/>
                </a:solidFill>
                <a:latin typeface="Roboto"/>
              </a:rPr>
              <a:t>eg</a:t>
            </a:r>
            <a:r>
              <a:rPr lang="en-GB" sz="2000" i="1" dirty="0">
                <a:solidFill>
                  <a:srgbClr val="346667"/>
                </a:solidFill>
                <a:latin typeface="Roboto"/>
              </a:rPr>
              <a:t> walking, paddling, truck etc)”</a:t>
            </a:r>
            <a:endParaRPr lang="en-PH" sz="2000" i="1" dirty="0">
              <a:solidFill>
                <a:srgbClr val="346667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543783-1338-4D3A-852E-6A8BDB0DAF0D}"/>
              </a:ext>
            </a:extLst>
          </p:cNvPr>
          <p:cNvSpPr/>
          <p:nvPr/>
        </p:nvSpPr>
        <p:spPr>
          <a:xfrm>
            <a:off x="2679975" y="2412085"/>
            <a:ext cx="6318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>
                <a:solidFill>
                  <a:srgbClr val="346667"/>
                </a:solidFill>
                <a:latin typeface="Roboto"/>
              </a:rPr>
              <a:t>“80% of people in the catchment area can access a health centre within 4 hours (by the most common mode of access </a:t>
            </a:r>
            <a:r>
              <a:rPr lang="en-GB" sz="2000" i="1" dirty="0" err="1">
                <a:solidFill>
                  <a:srgbClr val="346667"/>
                </a:solidFill>
                <a:latin typeface="Roboto"/>
              </a:rPr>
              <a:t>eg</a:t>
            </a:r>
            <a:r>
              <a:rPr lang="en-GB" sz="2000" i="1" dirty="0">
                <a:solidFill>
                  <a:srgbClr val="346667"/>
                </a:solidFill>
                <a:latin typeface="Roboto"/>
              </a:rPr>
              <a:t> walking, paddling, truck etc)”</a:t>
            </a:r>
            <a:endParaRPr lang="en-PH" sz="2000" i="1" dirty="0">
              <a:solidFill>
                <a:srgbClr val="346667"/>
              </a:solidFill>
            </a:endParaRPr>
          </a:p>
        </p:txBody>
      </p:sp>
      <p:sp>
        <p:nvSpPr>
          <p:cNvPr id="56" name="AutoShape 32">
            <a:extLst>
              <a:ext uri="{FF2B5EF4-FFF2-40B4-BE49-F238E27FC236}">
                <a16:creationId xmlns:a16="http://schemas.microsoft.com/office/drawing/2014/main" id="{7C7795C6-003A-44E0-9E40-F6BD0B9BF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3539109"/>
            <a:ext cx="462146" cy="427608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3466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 sz="1600" dirty="0">
              <a:solidFill>
                <a:srgbClr val="3466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3">
            <a:extLst>
              <a:ext uri="{FF2B5EF4-FFF2-40B4-BE49-F238E27FC236}">
                <a16:creationId xmlns:a16="http://schemas.microsoft.com/office/drawing/2014/main" id="{CA0401E2-42FA-4E32-AA8E-B556ADEE1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3628678"/>
            <a:ext cx="727280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4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of population coverage for different travel time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EEAE68-D3B6-42E8-953D-71BF7F528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01" t="41654" r="39819" b="40756"/>
          <a:stretch/>
        </p:blipFill>
        <p:spPr>
          <a:xfrm>
            <a:off x="827584" y="4221089"/>
            <a:ext cx="4896544" cy="1944216"/>
          </a:xfrm>
          <a:prstGeom prst="rect">
            <a:avLst/>
          </a:prstGeom>
        </p:spPr>
      </p:pic>
      <p:sp>
        <p:nvSpPr>
          <p:cNvPr id="59" name="AutoShape 32">
            <a:extLst>
              <a:ext uri="{FF2B5EF4-FFF2-40B4-BE49-F238E27FC236}">
                <a16:creationId xmlns:a16="http://schemas.microsoft.com/office/drawing/2014/main" id="{B7B9B212-74F4-41D6-9A4E-DF6F35CAD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7508" y="4812551"/>
            <a:ext cx="462146" cy="427608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3466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 sz="1600" dirty="0">
              <a:solidFill>
                <a:srgbClr val="3466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3">
            <a:extLst>
              <a:ext uri="{FF2B5EF4-FFF2-40B4-BE49-F238E27FC236}">
                <a16:creationId xmlns:a16="http://schemas.microsoft.com/office/drawing/2014/main" id="{3EB8E423-3269-4D6D-B073-10BE7623A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1564" y="4902120"/>
            <a:ext cx="25069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4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as benchmark in the different analysis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C4EE371-F2ED-4F84-AD2E-2378E134D913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24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68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1">
            <a:extLst>
              <a:ext uri="{FF2B5EF4-FFF2-40B4-BE49-F238E27FC236}">
                <a16:creationId xmlns:a16="http://schemas.microsoft.com/office/drawing/2014/main" id="{0B3E7F46-24D1-49CC-8BB8-CAD79351B137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Data preparation time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CB5427-8991-4DDE-ACB4-FA08486AE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t="44205" r="54725" b="18128"/>
          <a:stretch/>
        </p:blipFill>
        <p:spPr>
          <a:xfrm>
            <a:off x="1331640" y="1052736"/>
            <a:ext cx="6480720" cy="3744418"/>
          </a:xfrm>
          <a:prstGeom prst="rect">
            <a:avLst/>
          </a:prstGeom>
        </p:spPr>
      </p:pic>
      <p:sp>
        <p:nvSpPr>
          <p:cNvPr id="6" name="AutoShape 32">
            <a:extLst>
              <a:ext uri="{FF2B5EF4-FFF2-40B4-BE49-F238E27FC236}">
                <a16:creationId xmlns:a16="http://schemas.microsoft.com/office/drawing/2014/main" id="{75636387-1719-406A-BF7C-C5F1AF31A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488" y="4725144"/>
            <a:ext cx="504825" cy="428625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3466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 dirty="0">
              <a:solidFill>
                <a:srgbClr val="3466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7C89B8C-5A9F-4973-8A98-FC924D7D2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846" y="4767088"/>
            <a:ext cx="6912570" cy="114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4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availability</a:t>
            </a:r>
            <a:r>
              <a:rPr lang="en-US" altLang="zh-CN" sz="240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quality, </a:t>
            </a:r>
            <a:r>
              <a:rPr lang="en-US" altLang="zh-CN" sz="24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accessibility issues have a big impact on a physical accessibility analysis project  </a:t>
            </a:r>
          </a:p>
        </p:txBody>
      </p:sp>
      <p:sp>
        <p:nvSpPr>
          <p:cNvPr id="8" name="AutoShape 32">
            <a:extLst>
              <a:ext uri="{FF2B5EF4-FFF2-40B4-BE49-F238E27FC236}">
                <a16:creationId xmlns:a16="http://schemas.microsoft.com/office/drawing/2014/main" id="{CDEBA104-5FAB-413D-B235-56C6A78C2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227" y="5888560"/>
            <a:ext cx="504825" cy="428625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3466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 dirty="0">
              <a:solidFill>
                <a:srgbClr val="3466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D538C79-40EC-4E7C-A6FA-03F250D34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585" y="5930504"/>
            <a:ext cx="6912570" cy="71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4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Spending time on improving data quality remains nevertheless key to relevant results 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E134686-BC94-44D1-9856-58F91C149280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25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90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8DA19C-8AA4-437F-8F91-3C1E51C92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69" t="20181" r="44088" b="9415"/>
          <a:stretch/>
        </p:blipFill>
        <p:spPr>
          <a:xfrm>
            <a:off x="899592" y="586836"/>
            <a:ext cx="3627432" cy="608252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09B0BAF-965A-4956-854B-86384B4396BC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Islands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CFBA790-556E-40FA-A3D6-E7A57F6AE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706912"/>
              </p:ext>
            </p:extLst>
          </p:nvPr>
        </p:nvGraphicFramePr>
        <p:xfrm>
          <a:off x="4951472" y="765175"/>
          <a:ext cx="3768080" cy="2382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732">
                  <a:extLst>
                    <a:ext uri="{9D8B030D-6E8A-4147-A177-3AD203B41FA5}">
                      <a16:colId xmlns:a16="http://schemas.microsoft.com/office/drawing/2014/main" val="2630176504"/>
                    </a:ext>
                  </a:extLst>
                </a:gridCol>
                <a:gridCol w="1588348">
                  <a:extLst>
                    <a:ext uri="{9D8B030D-6E8A-4147-A177-3AD203B41FA5}">
                      <a16:colId xmlns:a16="http://schemas.microsoft.com/office/drawing/2014/main" val="2647619443"/>
                    </a:ext>
                  </a:extLst>
                </a:gridCol>
              </a:tblGrid>
              <a:tr h="368211">
                <a:tc>
                  <a:txBody>
                    <a:bodyPr/>
                    <a:lstStyle/>
                    <a:p>
                      <a:pPr algn="ctr"/>
                      <a:endParaRPr lang="en-PH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Number of islands</a:t>
                      </a:r>
                      <a:endParaRPr lang="en-PH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469496"/>
                  </a:ext>
                </a:extLst>
              </a:tr>
              <a:tr h="368211">
                <a:tc>
                  <a:txBody>
                    <a:bodyPr/>
                    <a:lstStyle/>
                    <a:p>
                      <a:r>
                        <a:rPr lang="en-US" dirty="0"/>
                        <a:t>In </a:t>
                      </a:r>
                      <a:r>
                        <a:rPr lang="en-US"/>
                        <a:t>the shapefile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127907"/>
                  </a:ext>
                </a:extLst>
              </a:tr>
              <a:tr h="368211">
                <a:tc>
                  <a:txBody>
                    <a:bodyPr/>
                    <a:lstStyle/>
                    <a:p>
                      <a:r>
                        <a:rPr lang="en-US" dirty="0"/>
                        <a:t>Unnamed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721701"/>
                  </a:ext>
                </a:extLst>
              </a:tr>
              <a:tr h="323947">
                <a:tc>
                  <a:txBody>
                    <a:bodyPr/>
                    <a:lstStyle/>
                    <a:p>
                      <a:r>
                        <a:rPr lang="en-US" dirty="0"/>
                        <a:t>Included in VNSO’s list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155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209189"/>
                  </a:ext>
                </a:extLst>
              </a:tr>
              <a:tr h="323947">
                <a:tc>
                  <a:txBody>
                    <a:bodyPr/>
                    <a:lstStyle/>
                    <a:p>
                      <a:r>
                        <a:rPr lang="en-US" dirty="0"/>
                        <a:t>Temporary code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482329"/>
                  </a:ext>
                </a:extLst>
              </a:tr>
            </a:tbl>
          </a:graphicData>
        </a:graphic>
      </p:graphicFrame>
      <p:sp>
        <p:nvSpPr>
          <p:cNvPr id="9" name="Text Box 4">
            <a:extLst>
              <a:ext uri="{FF2B5EF4-FFF2-40B4-BE49-F238E27FC236}">
                <a16:creationId xmlns:a16="http://schemas.microsoft.com/office/drawing/2014/main" id="{0E013E49-889F-48D4-BE1F-CE68C1093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844" y="3109605"/>
            <a:ext cx="4076644" cy="37856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Started from the layer presenting the best match with satellite images (Health zones)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Coastline was cleaned from rivers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 names and codes have been attributed using the 2009 </a:t>
            </a:r>
            <a:r>
              <a:rPr lang="en-GB" sz="200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VNSO shapefile</a:t>
            </a:r>
            <a:endParaRPr lang="en-GB" sz="2000" dirty="0">
              <a:solidFill>
                <a:srgbClr val="3466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cleaning performed after finalizing the road network layers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3466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6D64BCE-D23D-4BAF-8E80-A6189696B3BF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3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50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F09B0BAF-965A-4956-854B-86384B4396BC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Administrative boundaries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CFBA790-556E-40FA-A3D6-E7A57F6AE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811647"/>
              </p:ext>
            </p:extLst>
          </p:nvPr>
        </p:nvGraphicFramePr>
        <p:xfrm>
          <a:off x="4932363" y="765175"/>
          <a:ext cx="376808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630176504"/>
                    </a:ext>
                  </a:extLst>
                </a:gridCol>
                <a:gridCol w="1535832">
                  <a:extLst>
                    <a:ext uri="{9D8B030D-6E8A-4147-A177-3AD203B41FA5}">
                      <a16:colId xmlns:a16="http://schemas.microsoft.com/office/drawing/2014/main" val="2647619443"/>
                    </a:ext>
                  </a:extLst>
                </a:gridCol>
              </a:tblGrid>
              <a:tr h="405358">
                <a:tc>
                  <a:txBody>
                    <a:bodyPr/>
                    <a:lstStyle/>
                    <a:p>
                      <a:pPr algn="ctr"/>
                      <a:endParaRPr lang="en-PH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Number of divisions</a:t>
                      </a:r>
                      <a:endParaRPr lang="en-PH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469496"/>
                  </a:ext>
                </a:extLst>
              </a:tr>
              <a:tr h="231633">
                <a:tc>
                  <a:txBody>
                    <a:bodyPr/>
                    <a:lstStyle/>
                    <a:p>
                      <a:r>
                        <a:rPr lang="en-US" dirty="0"/>
                        <a:t>Provinces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127907"/>
                  </a:ext>
                </a:extLst>
              </a:tr>
              <a:tr h="324621">
                <a:tc>
                  <a:txBody>
                    <a:bodyPr/>
                    <a:lstStyle/>
                    <a:p>
                      <a:r>
                        <a:rPr lang="en-US" dirty="0"/>
                        <a:t>Area Councils (ACs)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66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721701"/>
                  </a:ext>
                </a:extLst>
              </a:tr>
            </a:tbl>
          </a:graphicData>
        </a:graphic>
      </p:graphicFrame>
      <p:sp>
        <p:nvSpPr>
          <p:cNvPr id="9" name="Text Box 4">
            <a:extLst>
              <a:ext uri="{FF2B5EF4-FFF2-40B4-BE49-F238E27FC236}">
                <a16:creationId xmlns:a16="http://schemas.microsoft.com/office/drawing/2014/main" id="{0E013E49-889F-48D4-BE1F-CE68C1093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952" y="2659576"/>
            <a:ext cx="3768080" cy="3477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the </a:t>
            </a:r>
            <a:r>
              <a:rPr lang="en-GB" sz="200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islands shapefile </a:t>
            </a: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the starting coastline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cases;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the 2009 </a:t>
            </a:r>
            <a:r>
              <a:rPr lang="en-GB" sz="200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VNSO shapefile </a:t>
            </a: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islands with several ACs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Attributed the other islands to the corresponding AC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Merged the ACs to get the Provinces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9437C-E333-4AA0-8785-67DC4E7D6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3" t="20923" r="45275" b="9294"/>
          <a:stretch/>
        </p:blipFill>
        <p:spPr>
          <a:xfrm>
            <a:off x="932688" y="663512"/>
            <a:ext cx="3378290" cy="60058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01A3DD-1382-4368-9CA7-9B8946EA1DB7}"/>
              </a:ext>
            </a:extLst>
          </p:cNvPr>
          <p:cNvSpPr/>
          <p:nvPr/>
        </p:nvSpPr>
        <p:spPr>
          <a:xfrm>
            <a:off x="971600" y="5104640"/>
            <a:ext cx="122413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DDACD-A451-4AC8-9393-11491FF2FC00}"/>
              </a:ext>
            </a:extLst>
          </p:cNvPr>
          <p:cNvSpPr txBox="1"/>
          <p:nvPr/>
        </p:nvSpPr>
        <p:spPr>
          <a:xfrm>
            <a:off x="993920" y="5092297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Provinces</a:t>
            </a:r>
            <a:endParaRPr lang="en-PH" sz="1100" b="1" dirty="0"/>
          </a:p>
        </p:txBody>
      </p:sp>
      <p:sp>
        <p:nvSpPr>
          <p:cNvPr id="10" name="Rectangle 265">
            <a:extLst>
              <a:ext uri="{FF2B5EF4-FFF2-40B4-BE49-F238E27FC236}">
                <a16:creationId xmlns:a16="http://schemas.microsoft.com/office/drawing/2014/main" id="{0732EF4E-1224-4CC8-94C6-68B6A4293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8850" y="2204864"/>
            <a:ext cx="3607646" cy="39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Not the current structure</a:t>
            </a:r>
          </a:p>
        </p:txBody>
      </p:sp>
      <p:sp>
        <p:nvSpPr>
          <p:cNvPr id="11" name="AutoShape 416">
            <a:extLst>
              <a:ext uri="{FF2B5EF4-FFF2-40B4-BE49-F238E27FC236}">
                <a16:creationId xmlns:a16="http://schemas.microsoft.com/office/drawing/2014/main" id="{5D0C1245-4AFB-48EA-9572-EEC2866F8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0952" y="2212141"/>
            <a:ext cx="504056" cy="381000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3466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CH" altLang="en-US">
              <a:solidFill>
                <a:srgbClr val="346667"/>
              </a:solidFill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6EF441F-FB64-4128-A8D6-6530B1377BFF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4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424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F27F03-5265-423F-823F-EC16B19BD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0" t="20924" r="44488" b="9691"/>
          <a:stretch/>
        </p:blipFill>
        <p:spPr>
          <a:xfrm>
            <a:off x="1075275" y="663512"/>
            <a:ext cx="3333253" cy="600584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09B0BAF-965A-4956-854B-86384B4396BC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Health Zones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CFBA790-556E-40FA-A3D6-E7A57F6AE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081394"/>
              </p:ext>
            </p:extLst>
          </p:nvPr>
        </p:nvGraphicFramePr>
        <p:xfrm>
          <a:off x="4944914" y="765175"/>
          <a:ext cx="376808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630176504"/>
                    </a:ext>
                  </a:extLst>
                </a:gridCol>
                <a:gridCol w="1535832">
                  <a:extLst>
                    <a:ext uri="{9D8B030D-6E8A-4147-A177-3AD203B41FA5}">
                      <a16:colId xmlns:a16="http://schemas.microsoft.com/office/drawing/2014/main" val="2647619443"/>
                    </a:ext>
                  </a:extLst>
                </a:gridCol>
              </a:tblGrid>
              <a:tr h="405358">
                <a:tc>
                  <a:txBody>
                    <a:bodyPr/>
                    <a:lstStyle/>
                    <a:p>
                      <a:pPr algn="ctr"/>
                      <a:endParaRPr lang="en-PH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Number of zones</a:t>
                      </a:r>
                      <a:endParaRPr lang="en-PH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469496"/>
                  </a:ext>
                </a:extLst>
              </a:tr>
              <a:tr h="231633">
                <a:tc>
                  <a:txBody>
                    <a:bodyPr/>
                    <a:lstStyle/>
                    <a:p>
                      <a:r>
                        <a:rPr lang="en-US" dirty="0"/>
                        <a:t>Health zones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127907"/>
                  </a:ext>
                </a:extLst>
              </a:tr>
              <a:tr h="324621">
                <a:tc>
                  <a:txBody>
                    <a:bodyPr/>
                    <a:lstStyle/>
                    <a:p>
                      <a:r>
                        <a:rPr lang="en-US" dirty="0"/>
                        <a:t>Inaccessible areas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721701"/>
                  </a:ext>
                </a:extLst>
              </a:tr>
            </a:tbl>
          </a:graphicData>
        </a:graphic>
      </p:graphicFrame>
      <p:sp>
        <p:nvSpPr>
          <p:cNvPr id="9" name="Text Box 4">
            <a:extLst>
              <a:ext uri="{FF2B5EF4-FFF2-40B4-BE49-F238E27FC236}">
                <a16:creationId xmlns:a16="http://schemas.microsoft.com/office/drawing/2014/main" id="{0E013E49-889F-48D4-BE1F-CE68C1093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5492" y="2279431"/>
            <a:ext cx="3768080" cy="37856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the </a:t>
            </a:r>
            <a:r>
              <a:rPr lang="en-GB" sz="200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islands shapefile </a:t>
            </a: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the starting coastline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cases;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the Health </a:t>
            </a:r>
            <a:r>
              <a:rPr lang="en-GB" sz="200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Zones shapefile </a:t>
            </a: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Ministry of Health for islands with several of these Zones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Attributed the other islands to the corresponding Health Zone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D7239C-0627-4C1A-87A7-AD57F83518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87" t="82250" r="60038" b="8581"/>
          <a:stretch/>
        </p:blipFill>
        <p:spPr>
          <a:xfrm>
            <a:off x="758944" y="5920096"/>
            <a:ext cx="1224136" cy="7920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01A3DD-1382-4368-9CA7-9B8946EA1DB7}"/>
              </a:ext>
            </a:extLst>
          </p:cNvPr>
          <p:cNvSpPr/>
          <p:nvPr/>
        </p:nvSpPr>
        <p:spPr>
          <a:xfrm>
            <a:off x="1442094" y="6287716"/>
            <a:ext cx="122413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DDACD-A451-4AC8-9393-11491FF2FC00}"/>
              </a:ext>
            </a:extLst>
          </p:cNvPr>
          <p:cNvSpPr txBox="1"/>
          <p:nvPr/>
        </p:nvSpPr>
        <p:spPr>
          <a:xfrm>
            <a:off x="1360824" y="6237312"/>
            <a:ext cx="939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Health zones</a:t>
            </a:r>
            <a:endParaRPr lang="en-PH" sz="1100" dirty="0"/>
          </a:p>
        </p:txBody>
      </p:sp>
      <p:sp>
        <p:nvSpPr>
          <p:cNvPr id="10" name="Rectangle 265">
            <a:extLst>
              <a:ext uri="{FF2B5EF4-FFF2-40B4-BE49-F238E27FC236}">
                <a16:creationId xmlns:a16="http://schemas.microsoft.com/office/drawing/2014/main" id="{3D596BB6-4B4B-4474-8255-595A6FB31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899" y="6058869"/>
            <a:ext cx="2990541" cy="39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Current situation</a:t>
            </a:r>
          </a:p>
        </p:txBody>
      </p:sp>
      <p:sp>
        <p:nvSpPr>
          <p:cNvPr id="11" name="AutoShape 416">
            <a:extLst>
              <a:ext uri="{FF2B5EF4-FFF2-40B4-BE49-F238E27FC236}">
                <a16:creationId xmlns:a16="http://schemas.microsoft.com/office/drawing/2014/main" id="{2BD77CAD-C8C0-4A55-9103-50AF2395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001" y="6066146"/>
            <a:ext cx="504056" cy="381000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3466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CH" altLang="en-US">
              <a:solidFill>
                <a:srgbClr val="346667"/>
              </a:solidFill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64F26D0-0096-4E2D-AD36-11863C21C45B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5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930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F09B0BAF-965A-4956-854B-86384B4396BC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Location of health facilities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CFBA790-556E-40FA-A3D6-E7A57F6AE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34380"/>
              </p:ext>
            </p:extLst>
          </p:nvPr>
        </p:nvGraphicFramePr>
        <p:xfrm>
          <a:off x="4932363" y="765175"/>
          <a:ext cx="3768080" cy="2473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630176504"/>
                    </a:ext>
                  </a:extLst>
                </a:gridCol>
                <a:gridCol w="1535832">
                  <a:extLst>
                    <a:ext uri="{9D8B030D-6E8A-4147-A177-3AD203B41FA5}">
                      <a16:colId xmlns:a16="http://schemas.microsoft.com/office/drawing/2014/main" val="2647619443"/>
                    </a:ext>
                  </a:extLst>
                </a:gridCol>
              </a:tblGrid>
              <a:tr h="368211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Health facility type</a:t>
                      </a:r>
                      <a:endParaRPr lang="en-PH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Number of facilities</a:t>
                      </a:r>
                      <a:endParaRPr lang="en-PH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469496"/>
                  </a:ext>
                </a:extLst>
              </a:tr>
              <a:tr h="368211">
                <a:tc>
                  <a:txBody>
                    <a:bodyPr/>
                    <a:lstStyle/>
                    <a:p>
                      <a:r>
                        <a:rPr lang="en-US" dirty="0"/>
                        <a:t>Aid Post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187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127907"/>
                  </a:ext>
                </a:extLst>
              </a:tr>
              <a:tr h="368211">
                <a:tc>
                  <a:txBody>
                    <a:bodyPr/>
                    <a:lstStyle/>
                    <a:p>
                      <a:r>
                        <a:rPr lang="en-US" dirty="0"/>
                        <a:t>Dispensary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103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721701"/>
                  </a:ext>
                </a:extLst>
              </a:tr>
              <a:tr h="279682">
                <a:tc>
                  <a:txBody>
                    <a:bodyPr/>
                    <a:lstStyle/>
                    <a:p>
                      <a:r>
                        <a:rPr lang="en-US" dirty="0"/>
                        <a:t>Health Centre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209189"/>
                  </a:ext>
                </a:extLst>
              </a:tr>
              <a:tr h="184106">
                <a:tc>
                  <a:txBody>
                    <a:bodyPr/>
                    <a:lstStyle/>
                    <a:p>
                      <a:r>
                        <a:rPr lang="en-US" dirty="0"/>
                        <a:t>Provincial Hospital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171903"/>
                  </a:ext>
                </a:extLst>
              </a:tr>
              <a:tr h="184106">
                <a:tc>
                  <a:txBody>
                    <a:bodyPr/>
                    <a:lstStyle/>
                    <a:p>
                      <a:r>
                        <a:rPr lang="en-US" dirty="0"/>
                        <a:t>Referral Hospital</a:t>
                      </a:r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41950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394498D-48A0-4FA9-833C-5526BE63D5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3" t="20923" r="43700" b="9294"/>
          <a:stretch/>
        </p:blipFill>
        <p:spPr>
          <a:xfrm>
            <a:off x="971600" y="670350"/>
            <a:ext cx="3600400" cy="5959282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0E013E49-889F-48D4-BE1F-CE68C1093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40" y="3284984"/>
            <a:ext cx="3960440" cy="2554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list updated in collaboration with Provinces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geographic coordinates collected from different sources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Coordinates for all the health facilities, except the aid posts, checked </a:t>
            </a:r>
            <a:r>
              <a:rPr lang="en-GB" sz="200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Google </a:t>
            </a: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</a:t>
            </a:r>
          </a:p>
        </p:txBody>
      </p:sp>
      <p:sp>
        <p:nvSpPr>
          <p:cNvPr id="6" name="Rectangle 265">
            <a:extLst>
              <a:ext uri="{FF2B5EF4-FFF2-40B4-BE49-F238E27FC236}">
                <a16:creationId xmlns:a16="http://schemas.microsoft.com/office/drawing/2014/main" id="{18053368-BB2D-4540-BC00-22A575C15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899" y="5844783"/>
            <a:ext cx="2990541" cy="69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Potential issues with Aid Posts location</a:t>
            </a:r>
          </a:p>
        </p:txBody>
      </p:sp>
      <p:sp>
        <p:nvSpPr>
          <p:cNvPr id="7" name="AutoShape 416">
            <a:extLst>
              <a:ext uri="{FF2B5EF4-FFF2-40B4-BE49-F238E27FC236}">
                <a16:creationId xmlns:a16="http://schemas.microsoft.com/office/drawing/2014/main" id="{E47FF4ED-C521-4249-9883-01050480F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001" y="5852060"/>
            <a:ext cx="504056" cy="381000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3466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CH" altLang="en-US">
              <a:solidFill>
                <a:srgbClr val="346667"/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52280AE-6648-4B80-9B0A-762487B54B44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6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423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F09B0BAF-965A-4956-854B-86384B4396BC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Hydrographic network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E013E49-889F-48D4-BE1F-CE68C1093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551974"/>
            <a:ext cx="3768080" cy="3477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OpenStreetMap river network layer has been used as starting point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satellite images to: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sure no major rivers were missing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any potential major disconnects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 the rivers until the sea as considered as barriers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34215-B02D-4212-A646-5914EEDAD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3" t="20923" r="44488" b="9294"/>
          <a:stretch/>
        </p:blipFill>
        <p:spPr>
          <a:xfrm>
            <a:off x="961872" y="682967"/>
            <a:ext cx="3475840" cy="595858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1F1252A-6A95-4F0D-A514-17F90C87FDF2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7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269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F09B0BAF-965A-4956-854B-86384B4396BC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Transportation network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E013E49-889F-48D4-BE1F-CE68C1093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15714"/>
            <a:ext cx="3941836" cy="44012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road segments </a:t>
            </a:r>
            <a:r>
              <a:rPr lang="en-GB" sz="200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recently collected </a:t>
            </a: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Vanuatu Public </a:t>
            </a:r>
            <a:r>
              <a:rPr lang="en-GB" sz="200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Department (</a:t>
            </a: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PWD) have been used as starting point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Segments were reclassified into sealed, unsealed and urban roads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Trails were added from OSM and other datasets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 routes were added based on local knowledge and the location of anchor points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3461FA-9DF4-4753-A106-283020FF9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20923" r="44488" b="9294"/>
          <a:stretch/>
        </p:blipFill>
        <p:spPr>
          <a:xfrm>
            <a:off x="827584" y="649872"/>
            <a:ext cx="3600400" cy="6019488"/>
          </a:xfrm>
          <a:prstGeom prst="rect">
            <a:avLst/>
          </a:prstGeom>
        </p:spPr>
      </p:pic>
      <p:sp>
        <p:nvSpPr>
          <p:cNvPr id="5" name="Rectangle 265">
            <a:extLst>
              <a:ext uri="{FF2B5EF4-FFF2-40B4-BE49-F238E27FC236}">
                <a16:creationId xmlns:a16="http://schemas.microsoft.com/office/drawing/2014/main" id="{2B1DD595-11FF-4971-894E-1628BC3E7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9342" y="4873466"/>
            <a:ext cx="3213138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rgbClr val="346667"/>
                </a:solidFill>
                <a:latin typeface="Arial" panose="020B0604020202020204" pitchFamily="34" charset="0"/>
              </a:rPr>
              <a:t>Disconnects smaller than 60 m have not been fixed</a:t>
            </a:r>
          </a:p>
        </p:txBody>
      </p:sp>
      <p:sp>
        <p:nvSpPr>
          <p:cNvPr id="6" name="AutoShape 416">
            <a:extLst>
              <a:ext uri="{FF2B5EF4-FFF2-40B4-BE49-F238E27FC236}">
                <a16:creationId xmlns:a16="http://schemas.microsoft.com/office/drawing/2014/main" id="{A4F74A54-9AE2-465F-BA82-41DE2A776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444" y="4880743"/>
            <a:ext cx="504056" cy="381000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3466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CH" altLang="en-US">
              <a:solidFill>
                <a:srgbClr val="34666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DB9EAD-A0C7-4C70-9C70-3DD97F9820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00" t="44736" r="40550" b="40223"/>
          <a:stretch/>
        </p:blipFill>
        <p:spPr>
          <a:xfrm>
            <a:off x="5580112" y="5444504"/>
            <a:ext cx="2304256" cy="1191857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AC0C4BE-A712-4DB3-A3EF-AB2B7C41BFA0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8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66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F09B0BAF-965A-4956-854B-86384B4396BC}"/>
              </a:ext>
            </a:extLst>
          </p:cNvPr>
          <p:cNvSpPr txBox="1">
            <a:spLocks/>
          </p:cNvSpPr>
          <p:nvPr/>
        </p:nvSpPr>
        <p:spPr>
          <a:xfrm>
            <a:off x="0" y="-119148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34666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Digital Elevation model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E013E49-889F-48D4-BE1F-CE68C1093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633" y="815221"/>
            <a:ext cx="3768080" cy="3477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freely accessible 90 meters resolution Shuttle Radar Topography Mission (SRTM) dataset produced in 2000 by the NASA as been used as the starting point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Altitudes below 0 meters and </a:t>
            </a:r>
            <a:r>
              <a:rPr lang="en-GB" sz="2000" dirty="0" err="1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NoData</a:t>
            </a:r>
            <a:r>
              <a:rPr lang="en-GB" sz="2000" dirty="0">
                <a:solidFill>
                  <a:srgbClr val="3466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Cells have been reclassified to 0 meters to allow movement by boat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185340-E8D1-46AE-AFC2-3B15A6A89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20924" r="44488" b="10747"/>
          <a:stretch/>
        </p:blipFill>
        <p:spPr>
          <a:xfrm>
            <a:off x="775032" y="692695"/>
            <a:ext cx="3598424" cy="5831929"/>
          </a:xfrm>
          <a:prstGeom prst="rect">
            <a:avLst/>
          </a:prstGeom>
        </p:spPr>
      </p:pic>
      <p:sp>
        <p:nvSpPr>
          <p:cNvPr id="5" name="Rectangle 265">
            <a:extLst>
              <a:ext uri="{FF2B5EF4-FFF2-40B4-BE49-F238E27FC236}">
                <a16:creationId xmlns:a16="http://schemas.microsoft.com/office/drawing/2014/main" id="{5EE3E47E-9432-46AD-AB93-74F50C4F8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0261" y="4310866"/>
            <a:ext cx="2990541" cy="13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rgbClr val="346667"/>
                </a:solidFill>
                <a:latin typeface="Arial" panose="020B0604020202020204" pitchFamily="34" charset="0"/>
              </a:rPr>
              <a:t>Reference for all the raster format layers used in the present study</a:t>
            </a:r>
          </a:p>
        </p:txBody>
      </p:sp>
      <p:sp>
        <p:nvSpPr>
          <p:cNvPr id="6" name="AutoShape 416">
            <a:extLst>
              <a:ext uri="{FF2B5EF4-FFF2-40B4-BE49-F238E27FC236}">
                <a16:creationId xmlns:a16="http://schemas.microsoft.com/office/drawing/2014/main" id="{3F29B4C4-9B62-4DAF-81F0-15D584D5A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4318143"/>
            <a:ext cx="504056" cy="381000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3466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CH" altLang="en-US">
              <a:solidFill>
                <a:srgbClr val="346667"/>
              </a:solidFill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938593C-263E-41EF-B622-BDA29A9F593C}"/>
              </a:ext>
            </a:extLst>
          </p:cNvPr>
          <p:cNvSpPr txBox="1">
            <a:spLocks/>
          </p:cNvSpPr>
          <p:nvPr/>
        </p:nvSpPr>
        <p:spPr bwMode="auto">
          <a:xfrm>
            <a:off x="8604448" y="6532462"/>
            <a:ext cx="507896" cy="36512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F1CFA5E-D7BE-45A1-BD59-8EBEFF519CD8}" type="slidenum">
              <a:rPr lang="en-GB" altLang="en-US" smtClean="0">
                <a:solidFill>
                  <a:schemeClr val="accent1">
                    <a:lumMod val="75000"/>
                  </a:schemeClr>
                </a:solidFill>
              </a:rPr>
              <a:pPr/>
              <a:t>9</a:t>
            </a:fld>
            <a:endParaRPr lang="en-GB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828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1648</Words>
  <Application>Microsoft Office PowerPoint</Application>
  <PresentationFormat>On-screen Show (4:3)</PresentationFormat>
  <Paragraphs>264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Open Sans</vt:lpstr>
      <vt:lpstr>Roboto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 Pc</dc:creator>
  <cp:lastModifiedBy>Steeve Ebener</cp:lastModifiedBy>
  <cp:revision>691</cp:revision>
  <dcterms:created xsi:type="dcterms:W3CDTF">2015-10-24T09:13:34Z</dcterms:created>
  <dcterms:modified xsi:type="dcterms:W3CDTF">2019-12-03T02:05:31Z</dcterms:modified>
</cp:coreProperties>
</file>