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3" r:id="rId1"/>
  </p:sldMasterIdLst>
  <p:notesMasterIdLst>
    <p:notesMasterId r:id="rId4"/>
  </p:notesMasterIdLst>
  <p:handoutMasterIdLst>
    <p:handoutMasterId r:id="rId5"/>
  </p:handoutMasterIdLst>
  <p:sldIdLst>
    <p:sldId id="714" r:id="rId2"/>
    <p:sldId id="39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0" userDrawn="1">
          <p15:clr>
            <a:srgbClr val="A4A3A4"/>
          </p15:clr>
        </p15:guide>
        <p15:guide id="2" orient="horz" userDrawn="1">
          <p15:clr>
            <a:srgbClr val="A4A3A4"/>
          </p15:clr>
        </p15:guide>
        <p15:guide id="3" pos="748" userDrawn="1">
          <p15:clr>
            <a:srgbClr val="A4A3A4"/>
          </p15:clr>
        </p15:guide>
        <p15:guide id="4" orient="horz" pos="799" userDrawn="1">
          <p15:clr>
            <a:srgbClr val="A4A3A4"/>
          </p15:clr>
        </p15:guide>
        <p15:guide id="5" pos="50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346667"/>
    <a:srgbClr val="0033CC"/>
    <a:srgbClr val="254061"/>
    <a:srgbClr val="007DB7"/>
    <a:srgbClr val="FFFF00"/>
    <a:srgbClr val="F2A314"/>
    <a:srgbClr val="D7E4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88696" autoAdjust="0"/>
  </p:normalViewPr>
  <p:slideViewPr>
    <p:cSldViewPr>
      <p:cViewPr varScale="1">
        <p:scale>
          <a:sx n="75" d="100"/>
          <a:sy n="75" d="100"/>
        </p:scale>
        <p:origin x="-1242" y="-96"/>
      </p:cViewPr>
      <p:guideLst>
        <p:guide orient="horz" pos="300"/>
        <p:guide orient="horz"/>
        <p:guide orient="horz" pos="799"/>
        <p:guide pos="748"/>
        <p:guide pos="501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149A8D-3476-4AF5-899A-F06ECDD724B1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CF274-3B34-4961-8BC0-F6906ADCEB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24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E7047-6A9A-4C50-BABB-ACEDFEF60370}" type="datetimeFigureOut">
              <a:rPr lang="en-US" smtClean="0"/>
              <a:pPr/>
              <a:t>11/29/2019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D4C12-3811-4920-911D-863E60F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88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6D4C12-3811-4920-911D-863E60F399B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27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12891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734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>
            <a:extLst>
              <a:ext uri="{FF2B5EF4-FFF2-40B4-BE49-F238E27FC236}">
                <a16:creationId xmlns:a16="http://schemas.microsoft.com/office/drawing/2014/main" xmlns="" id="{2EBE65EB-52D8-40DA-BD88-9D5DFD58783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4" cstate="print"/>
          <a:srcRect l="40903" t="45040" r="15663"/>
          <a:stretch>
            <a:fillRect/>
          </a:stretch>
        </p:blipFill>
        <p:spPr bwMode="auto">
          <a:xfrm>
            <a:off x="250826" y="5932346"/>
            <a:ext cx="8713662" cy="871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C5F86A3E-1298-47E0-9730-1A2B1B601E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3" t="16401" r="59450" b="16401"/>
          <a:stretch/>
        </p:blipFill>
        <p:spPr>
          <a:xfrm>
            <a:off x="289057" y="6206569"/>
            <a:ext cx="478911" cy="469137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46455E2-07EC-434E-9118-62C00374E48F}"/>
              </a:ext>
            </a:extLst>
          </p:cNvPr>
          <p:cNvPicPr/>
          <p:nvPr userDrawn="1"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0959" y="6016596"/>
            <a:ext cx="487154" cy="65911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49" r:id="rId14"/>
    <p:sldLayoutId id="2147483651" r:id="rId15"/>
    <p:sldLayoutId id="2147483652" r:id="rId16"/>
    <p:sldLayoutId id="2147483653" r:id="rId17"/>
    <p:sldLayoutId id="2147483654" r:id="rId18"/>
    <p:sldLayoutId id="2147483656" r:id="rId19"/>
    <p:sldLayoutId id="2147483657" r:id="rId20"/>
    <p:sldLayoutId id="2147483694" r:id="rId21"/>
    <p:sldLayoutId id="2147483695" r:id="rId2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F6C778F-EFFC-4AE6-9535-9F792AF126C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608955"/>
            <a:ext cx="919202" cy="1318915"/>
          </a:xfrm>
          <a:prstGeom prst="rect">
            <a:avLst/>
          </a:prstGeom>
        </p:spPr>
      </p:pic>
      <p:pic>
        <p:nvPicPr>
          <p:cNvPr id="12" name="Picture 10">
            <a:extLst>
              <a:ext uri="{FF2B5EF4-FFF2-40B4-BE49-F238E27FC236}">
                <a16:creationId xmlns:a16="http://schemas.microsoft.com/office/drawing/2014/main" xmlns="" id="{AC9C5402-CBAB-4B5B-9A4B-EA5BC39D2E96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0439"/>
            <a:ext cx="6372200" cy="6467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A picture containing clock&#10;&#10;Description automatically generated">
            <a:extLst>
              <a:ext uri="{FF2B5EF4-FFF2-40B4-BE49-F238E27FC236}">
                <a16:creationId xmlns:a16="http://schemas.microsoft.com/office/drawing/2014/main" xmlns="" id="{3D1421DD-6F05-4803-90B6-6AAC03B02D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382" y="5882268"/>
            <a:ext cx="1224136" cy="68857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D563591F-0307-43F2-B1E6-DBDE595EFCE6}"/>
              </a:ext>
            </a:extLst>
          </p:cNvPr>
          <p:cNvSpPr txBox="1"/>
          <p:nvPr/>
        </p:nvSpPr>
        <p:spPr>
          <a:xfrm>
            <a:off x="4716016" y="2967335"/>
            <a:ext cx="40923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346667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Session 5 - Introduction to </a:t>
            </a:r>
            <a:r>
              <a:rPr lang="en-GB" sz="2400" b="1" dirty="0" err="1">
                <a:solidFill>
                  <a:srgbClr val="346667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AccessMod</a:t>
            </a:r>
            <a:r>
              <a:rPr lang="en-GB" sz="2400" b="1" dirty="0">
                <a:solidFill>
                  <a:srgbClr val="346667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5.0 modules </a:t>
            </a:r>
          </a:p>
          <a:p>
            <a:pPr algn="ctr"/>
            <a:endParaRPr lang="en-US" sz="2400" b="1" dirty="0">
              <a:solidFill>
                <a:srgbClr val="34666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ctr"/>
            <a:r>
              <a:rPr lang="fr-FR" b="1" dirty="0">
                <a:solidFill>
                  <a:srgbClr val="346667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Port Vila, Vanuatu</a:t>
            </a:r>
          </a:p>
          <a:p>
            <a:pPr algn="ctr"/>
            <a:r>
              <a:rPr lang="fr-FR" b="1">
                <a:solidFill>
                  <a:srgbClr val="346667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2 </a:t>
            </a:r>
            <a:r>
              <a:rPr lang="fr-FR" b="1" dirty="0" err="1">
                <a:solidFill>
                  <a:srgbClr val="346667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December</a:t>
            </a:r>
            <a:r>
              <a:rPr lang="fr-FR" b="1" dirty="0">
                <a:solidFill>
                  <a:srgbClr val="346667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2019</a:t>
            </a:r>
            <a:endParaRPr lang="en-US" b="1" dirty="0">
              <a:solidFill>
                <a:srgbClr val="346667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578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xmlns="" id="{0FA22876-CD95-48AE-9EF3-133CE16BDCAE}"/>
              </a:ext>
            </a:extLst>
          </p:cNvPr>
          <p:cNvSpPr txBox="1">
            <a:spLocks/>
          </p:cNvSpPr>
          <p:nvPr/>
        </p:nvSpPr>
        <p:spPr>
          <a:xfrm>
            <a:off x="-17090" y="333914"/>
            <a:ext cx="9144000" cy="71882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i="0" u="none" strike="noStrike" kern="1200" cap="none" spc="0" normalizeH="0" baseline="0" dirty="0" err="1">
                <a:ln>
                  <a:noFill/>
                </a:ln>
                <a:solidFill>
                  <a:srgbClr val="346667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AccessMod</a:t>
            </a:r>
            <a:r>
              <a:rPr kumimoji="0" lang="en-US" sz="3200" i="0" u="none" strike="noStrike" kern="1200" cap="none" spc="0" normalizeH="0" baseline="0" dirty="0">
                <a:ln>
                  <a:noFill/>
                </a:ln>
                <a:solidFill>
                  <a:srgbClr val="346667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3200" i="0" u="none" strike="noStrike" kern="1200" cap="none" spc="0" normalizeH="0" baseline="0">
                <a:ln>
                  <a:noFill/>
                </a:ln>
                <a:solidFill>
                  <a:srgbClr val="346667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5.0 </a:t>
            </a:r>
            <a:r>
              <a:rPr kumimoji="0" lang="en-US" sz="3200" i="0" u="none" strike="noStrike" kern="1200" cap="none" spc="0" normalizeH="0" baseline="0" smtClean="0">
                <a:ln>
                  <a:noFill/>
                </a:ln>
                <a:solidFill>
                  <a:srgbClr val="346667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window</a:t>
            </a:r>
            <a:r>
              <a:rPr kumimoji="0" lang="en-US" sz="3200" i="0" u="none" strike="noStrike" kern="1200" cap="none" spc="0" normalizeH="0" baseline="0" dirty="0">
                <a:ln>
                  <a:noFill/>
                </a:ln>
                <a:solidFill>
                  <a:srgbClr val="346667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modules, panels and sections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FEBB8ED-0ADD-491D-8E3D-DDC06407A68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52"/>
          <a:stretch/>
        </p:blipFill>
        <p:spPr>
          <a:xfrm>
            <a:off x="1224136" y="1574196"/>
            <a:ext cx="6948264" cy="42310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9CC9A05-BDBA-4C6E-9111-62664F220D83}"/>
              </a:ext>
            </a:extLst>
          </p:cNvPr>
          <p:cNvSpPr/>
          <p:nvPr/>
        </p:nvSpPr>
        <p:spPr>
          <a:xfrm>
            <a:off x="66630" y="3176381"/>
            <a:ext cx="11208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solidFill>
                  <a:srgbClr val="92D05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Modules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56E6E128-6948-4F9D-A60E-833CE43F8292}"/>
              </a:ext>
            </a:extLst>
          </p:cNvPr>
          <p:cNvSpPr/>
          <p:nvPr/>
        </p:nvSpPr>
        <p:spPr>
          <a:xfrm>
            <a:off x="2325737" y="1871381"/>
            <a:ext cx="1903094" cy="71092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BAECFF86-A35C-4C05-93AF-4520EDC7A4FB}"/>
              </a:ext>
            </a:extLst>
          </p:cNvPr>
          <p:cNvSpPr/>
          <p:nvPr/>
        </p:nvSpPr>
        <p:spPr>
          <a:xfrm>
            <a:off x="4205184" y="1821372"/>
            <a:ext cx="9861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solidFill>
                  <a:srgbClr val="00B0F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Section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E5F38312-F042-4E2F-8157-6DBAF2E75D11}"/>
              </a:ext>
            </a:extLst>
          </p:cNvPr>
          <p:cNvSpPr/>
          <p:nvPr/>
        </p:nvSpPr>
        <p:spPr>
          <a:xfrm>
            <a:off x="1224136" y="1573824"/>
            <a:ext cx="6948264" cy="423106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7EC4E27-94B5-4E93-921B-8A5B1B26FF72}"/>
              </a:ext>
            </a:extLst>
          </p:cNvPr>
          <p:cNvSpPr/>
          <p:nvPr/>
        </p:nvSpPr>
        <p:spPr>
          <a:xfrm>
            <a:off x="1224136" y="2582308"/>
            <a:ext cx="1008112" cy="144016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3AD8C983-03AD-42AE-B655-33C3F1FB21CA}"/>
              </a:ext>
            </a:extLst>
          </p:cNvPr>
          <p:cNvSpPr/>
          <p:nvPr/>
        </p:nvSpPr>
        <p:spPr>
          <a:xfrm>
            <a:off x="1136427" y="1160410"/>
            <a:ext cx="23214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err="1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AccessMod</a:t>
            </a:r>
            <a:r>
              <a:rPr lang="fr-FR" b="1" dirty="0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window</a:t>
            </a:r>
            <a:endParaRPr lang="fr-FR" b="1" dirty="0">
              <a:solidFill>
                <a:srgbClr val="FF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A55AA6C7-7C00-46FA-A736-FE83863E894D}"/>
              </a:ext>
            </a:extLst>
          </p:cNvPr>
          <p:cNvSpPr/>
          <p:nvPr/>
        </p:nvSpPr>
        <p:spPr>
          <a:xfrm>
            <a:off x="2280291" y="1640083"/>
            <a:ext cx="5829626" cy="4114800"/>
          </a:xfrm>
          <a:prstGeom prst="rect">
            <a:avLst/>
          </a:prstGeom>
          <a:noFill/>
          <a:ln w="57150">
            <a:solidFill>
              <a:srgbClr val="CC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6FE2959F-53A7-4CA1-A84E-44E59C99584A}"/>
              </a:ext>
            </a:extLst>
          </p:cNvPr>
          <p:cNvSpPr/>
          <p:nvPr/>
        </p:nvSpPr>
        <p:spPr>
          <a:xfrm>
            <a:off x="7229260" y="1655874"/>
            <a:ext cx="773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>
                <a:solidFill>
                  <a:srgbClr val="CC00FF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Panel</a:t>
            </a:r>
          </a:p>
        </p:txBody>
      </p:sp>
      <p:sp>
        <p:nvSpPr>
          <p:cNvPr id="26" name="Right Arrow 43">
            <a:extLst>
              <a:ext uri="{FF2B5EF4-FFF2-40B4-BE49-F238E27FC236}">
                <a16:creationId xmlns:a16="http://schemas.microsoft.com/office/drawing/2014/main" xmlns="" id="{ED9DC8DD-8438-4C21-93A5-0B02FA8EAA49}"/>
              </a:ext>
            </a:extLst>
          </p:cNvPr>
          <p:cNvSpPr/>
          <p:nvPr/>
        </p:nvSpPr>
        <p:spPr>
          <a:xfrm>
            <a:off x="1136427" y="6169564"/>
            <a:ext cx="441971" cy="360040"/>
          </a:xfrm>
          <a:prstGeom prst="rightArrow">
            <a:avLst/>
          </a:prstGeom>
          <a:solidFill>
            <a:srgbClr val="34666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346667"/>
              </a:solidFill>
            </a:endParaRPr>
          </a:p>
        </p:txBody>
      </p:sp>
      <p:sp>
        <p:nvSpPr>
          <p:cNvPr id="27" name="Rectangle 105">
            <a:extLst>
              <a:ext uri="{FF2B5EF4-FFF2-40B4-BE49-F238E27FC236}">
                <a16:creationId xmlns:a16="http://schemas.microsoft.com/office/drawing/2014/main" xmlns="" id="{A736D4C3-5996-49FE-B680-D246686BF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4171" y="6063859"/>
            <a:ext cx="6739907" cy="571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ctr"/>
          <a:lstStyle/>
          <a:p>
            <a:r>
              <a:rPr lang="en-US" sz="2000" dirty="0">
                <a:solidFill>
                  <a:srgbClr val="34666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 (see Section 5.2 to 5.9 in the user guide)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xmlns="" id="{CA2E53DA-32BC-4DF6-BBCB-DB4029F0975F}"/>
              </a:ext>
            </a:extLst>
          </p:cNvPr>
          <p:cNvSpPr txBox="1">
            <a:spLocks/>
          </p:cNvSpPr>
          <p:nvPr/>
        </p:nvSpPr>
        <p:spPr bwMode="auto">
          <a:xfrm>
            <a:off x="8604448" y="6532462"/>
            <a:ext cx="507896" cy="365125"/>
          </a:xfrm>
          <a:prstGeom prst="rect">
            <a:avLst/>
          </a:prstGeom>
          <a:noFill/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itchFamily="34" charset="0"/>
                <a:ea typeface="+mn-ea"/>
                <a:cs typeface="Arial" charset="0"/>
              </a:defRPr>
            </a:lvl1pPr>
            <a:lvl2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2pPr>
            <a:lvl3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3pPr>
            <a:lvl4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4pPr>
            <a:lvl5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 pitchFamily="34" charset="0"/>
                <a:ea typeface="+mn-ea"/>
                <a:cs typeface="Arial" charset="0"/>
              </a:defRPr>
            </a:lvl9pPr>
          </a:lstStyle>
          <a:p>
            <a:fld id="{1F1CFA5E-D7BE-45A1-BD59-8EBEFF519CD8}" type="slidenum">
              <a:rPr lang="en-GB" altLang="en-US" smtClean="0">
                <a:solidFill>
                  <a:schemeClr val="accent1">
                    <a:lumMod val="75000"/>
                  </a:schemeClr>
                </a:solidFill>
              </a:rPr>
              <a:pPr/>
              <a:t>2</a:t>
            </a:fld>
            <a:endParaRPr lang="en-GB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</Words>
  <Application>Microsoft Office PowerPoint</Application>
  <PresentationFormat>On-screen Show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 Pc</dc:creator>
  <cp:lastModifiedBy>Izay Pantanilla</cp:lastModifiedBy>
  <cp:revision>607</cp:revision>
  <dcterms:created xsi:type="dcterms:W3CDTF">2015-10-24T09:13:34Z</dcterms:created>
  <dcterms:modified xsi:type="dcterms:W3CDTF">2019-11-29T02:25:15Z</dcterms:modified>
</cp:coreProperties>
</file>