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716" r:id="rId2"/>
    <p:sldId id="308" r:id="rId3"/>
    <p:sldId id="71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  <p15:guide id="5" pos="5012" userDrawn="1">
          <p15:clr>
            <a:srgbClr val="A4A3A4"/>
          </p15:clr>
        </p15:guide>
        <p15:guide id="6" pos="7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667"/>
    <a:srgbClr val="92D050"/>
    <a:srgbClr val="4F81BD"/>
    <a:srgbClr val="0033CC"/>
    <a:srgbClr val="254061"/>
    <a:srgbClr val="007DB7"/>
    <a:srgbClr val="FFFF00"/>
    <a:srgbClr val="F2A314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88696" autoAdjust="0"/>
  </p:normalViewPr>
  <p:slideViewPr>
    <p:cSldViewPr>
      <p:cViewPr varScale="1">
        <p:scale>
          <a:sx n="98" d="100"/>
          <a:sy n="98" d="100"/>
        </p:scale>
        <p:origin x="366" y="90"/>
      </p:cViewPr>
      <p:guideLst>
        <p:guide orient="horz" pos="300"/>
        <p:guide orient="horz" pos="4319"/>
        <p:guide pos="2880"/>
        <p:guide orient="horz" pos="799"/>
        <p:guide pos="5012"/>
        <p:guide pos="7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9A8D-3476-4AF5-899A-F06ECDD724B1}" type="datetimeFigureOut">
              <a:rPr lang="en-US" smtClean="0"/>
              <a:pPr/>
              <a:t>28-Nov-19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CF274-3B34-4961-8BC0-F6906ADCEB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2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E7047-6A9A-4C50-BABB-ACEDFEF60370}" type="datetimeFigureOut">
              <a:rPr lang="en-US" smtClean="0"/>
              <a:pPr/>
              <a:t>28-Nov-19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D4C12-3811-4920-911D-863E60F39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D4C12-3811-4920-911D-863E60F399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8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What is QGIS?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1072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What is QGIS?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32012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289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34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>
            <a:extLst>
              <a:ext uri="{FF2B5EF4-FFF2-40B4-BE49-F238E27FC236}">
                <a16:creationId xmlns:a16="http://schemas.microsoft.com/office/drawing/2014/main" id="{2EBE65EB-52D8-40DA-BD88-9D5DFD5878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/>
          <a:srcRect l="40903" t="45040" r="15663"/>
          <a:stretch>
            <a:fillRect/>
          </a:stretch>
        </p:blipFill>
        <p:spPr bwMode="auto">
          <a:xfrm>
            <a:off x="250826" y="5932346"/>
            <a:ext cx="8713662" cy="87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C5F86A3E-1298-47E0-9730-1A2B1B601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6401" r="59450" b="16401"/>
          <a:stretch/>
        </p:blipFill>
        <p:spPr>
          <a:xfrm>
            <a:off x="289057" y="6206569"/>
            <a:ext cx="478911" cy="469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6455E2-07EC-434E-9118-62C00374E48F}"/>
              </a:ext>
            </a:extLst>
          </p:cNvPr>
          <p:cNvPicPr/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959" y="6016596"/>
            <a:ext cx="487154" cy="659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49" r:id="rId14"/>
    <p:sldLayoutId id="2147483651" r:id="rId15"/>
    <p:sldLayoutId id="2147483652" r:id="rId16"/>
    <p:sldLayoutId id="2147483653" r:id="rId17"/>
    <p:sldLayoutId id="2147483654" r:id="rId18"/>
    <p:sldLayoutId id="2147483656" r:id="rId19"/>
    <p:sldLayoutId id="2147483657" r:id="rId20"/>
    <p:sldLayoutId id="2147483694" r:id="rId21"/>
    <p:sldLayoutId id="2147483695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wmf"/><Relationship Id="rId7" Type="http://schemas.openxmlformats.org/officeDocument/2006/relationships/hyperlink" Target="https://pixabay.com/en/house-blue-building-129306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://werelivingafulllife.blogspot.com/2011_07_01_archive.html" TargetMode="External"/><Relationship Id="rId4" Type="http://schemas.openxmlformats.org/officeDocument/2006/relationships/image" Target="../media/image8.gi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A9D359-6018-42BE-9A81-11D43ED8D6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8955"/>
            <a:ext cx="919202" cy="1318915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7DA81FBA-81C7-420C-9FBB-A81296F977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39"/>
            <a:ext cx="6372200" cy="646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0FF6D7B5-73C4-435E-B5AC-02AEF0D39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2" y="5882268"/>
            <a:ext cx="1224136" cy="6885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328FC2-4E86-4100-8DEB-B928D4A54C7A}"/>
              </a:ext>
            </a:extLst>
          </p:cNvPr>
          <p:cNvSpPr txBox="1"/>
          <p:nvPr/>
        </p:nvSpPr>
        <p:spPr>
          <a:xfrm>
            <a:off x="4716016" y="2967335"/>
            <a:ext cx="40923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Session 16 – Running the referral analysis between the Health centres and the nearest Hospital</a:t>
            </a:r>
          </a:p>
          <a:p>
            <a:pPr algn="ctr"/>
            <a:endParaRPr lang="en-US" sz="2400" b="1" dirty="0">
              <a:solidFill>
                <a:srgbClr val="346667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fr-FR" b="1" dirty="0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Port Vila, Vanuatu</a:t>
            </a:r>
          </a:p>
          <a:p>
            <a:pPr algn="ctr"/>
            <a:r>
              <a:rPr lang="fr-FR" b="1" dirty="0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 </a:t>
            </a:r>
            <a:r>
              <a:rPr lang="fr-FR" b="1" dirty="0" err="1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December</a:t>
            </a:r>
            <a:r>
              <a:rPr lang="fr-FR" b="1" dirty="0">
                <a:solidFill>
                  <a:srgbClr val="34666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2019</a:t>
            </a:r>
            <a:endParaRPr lang="en-US" b="1" dirty="0">
              <a:solidFill>
                <a:srgbClr val="346667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CF96FFD-4C10-479A-8B45-D3B7932ED173}"/>
              </a:ext>
            </a:extLst>
          </p:cNvPr>
          <p:cNvSpPr txBox="1">
            <a:spLocks/>
          </p:cNvSpPr>
          <p:nvPr/>
        </p:nvSpPr>
        <p:spPr bwMode="auto">
          <a:xfrm>
            <a:off x="8604448" y="6532462"/>
            <a:ext cx="507896" cy="365125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F1CFA5E-D7BE-45A1-BD59-8EBEFF519CD8}" type="slidenum">
              <a:rPr lang="en-GB" altLang="en-US" smtClean="0">
                <a:solidFill>
                  <a:schemeClr val="accent1">
                    <a:lumMod val="75000"/>
                  </a:schemeClr>
                </a:solidFill>
              </a:rPr>
              <a:pPr/>
              <a:t>1</a:t>
            </a:fld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0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4180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analysis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497B8EC-7AF9-40FA-A737-47B80FA1B31F}"/>
              </a:ext>
            </a:extLst>
          </p:cNvPr>
          <p:cNvSpPr txBox="1">
            <a:spLocks/>
          </p:cNvSpPr>
          <p:nvPr/>
        </p:nvSpPr>
        <p:spPr bwMode="auto">
          <a:xfrm>
            <a:off x="8604448" y="6532462"/>
            <a:ext cx="507896" cy="365125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F1CFA5E-D7BE-45A1-BD59-8EBEFF519CD8}" type="slidenum">
              <a:rPr lang="en-GB" altLang="en-US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9" name="Group 290">
            <a:extLst>
              <a:ext uri="{FF2B5EF4-FFF2-40B4-BE49-F238E27FC236}">
                <a16:creationId xmlns:a16="http://schemas.microsoft.com/office/drawing/2014/main" id="{91D29DD7-A06C-46AC-834F-002E2BC408C9}"/>
              </a:ext>
            </a:extLst>
          </p:cNvPr>
          <p:cNvGrpSpPr>
            <a:grpSpLocks/>
          </p:cNvGrpSpPr>
          <p:nvPr/>
        </p:nvGrpSpPr>
        <p:grpSpPr bwMode="auto">
          <a:xfrm>
            <a:off x="6835401" y="3501008"/>
            <a:ext cx="1121149" cy="1113312"/>
            <a:chOff x="975" y="2226"/>
            <a:chExt cx="1117" cy="1177"/>
          </a:xfrm>
        </p:grpSpPr>
        <p:pic>
          <p:nvPicPr>
            <p:cNvPr id="20" name="Picture 5" descr="MCj04344110000[1]">
              <a:extLst>
                <a:ext uri="{FF2B5EF4-FFF2-40B4-BE49-F238E27FC236}">
                  <a16:creationId xmlns:a16="http://schemas.microsoft.com/office/drawing/2014/main" id="{9EBF3987-EE7B-414C-BA6F-024A86951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251"/>
              <a:ext cx="102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6">
              <a:extLst>
                <a:ext uri="{FF2B5EF4-FFF2-40B4-BE49-F238E27FC236}">
                  <a16:creationId xmlns:a16="http://schemas.microsoft.com/office/drawing/2014/main" id="{CD9C7EA3-B465-4B96-B5FD-0D6EEB7DD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05393">
              <a:off x="1810" y="2226"/>
              <a:ext cx="2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2200" b="1">
                  <a:solidFill>
                    <a:srgbClr val="2B6959"/>
                  </a:solidFill>
                </a:rPr>
                <a:t>??</a:t>
              </a:r>
              <a:endParaRPr lang="en-US" sz="2200" b="1">
                <a:solidFill>
                  <a:srgbClr val="2B6959"/>
                </a:solidFill>
              </a:endParaRPr>
            </a:p>
          </p:txBody>
        </p:sp>
      </p:grp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01D922E8-49C3-4CB9-81BA-11DD7F062B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75779"/>
          <a:stretch/>
        </p:blipFill>
        <p:spPr>
          <a:xfrm>
            <a:off x="1877434" y="3186112"/>
            <a:ext cx="996242" cy="375842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F3909BDA-E3A2-4104-90DA-D7B85EF59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27289" y="908720"/>
            <a:ext cx="1008112" cy="1218437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6A9F8AE5-F191-4A60-BE37-7B94267252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51720" y="3374033"/>
            <a:ext cx="647671" cy="679772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4D185B3-A1AE-4DBB-8CF7-FA1641CD9A8B}"/>
              </a:ext>
            </a:extLst>
          </p:cNvPr>
          <p:cNvSpPr/>
          <p:nvPr/>
        </p:nvSpPr>
        <p:spPr>
          <a:xfrm>
            <a:off x="1967696" y="1544663"/>
            <a:ext cx="3900669" cy="2071868"/>
          </a:xfrm>
          <a:custGeom>
            <a:avLst/>
            <a:gdLst>
              <a:gd name="connsiteX0" fmla="*/ 196770 w 3900669"/>
              <a:gd name="connsiteY0" fmla="*/ 2071868 h 2071868"/>
              <a:gd name="connsiteX1" fmla="*/ 185195 w 3900669"/>
              <a:gd name="connsiteY1" fmla="*/ 2002420 h 2071868"/>
              <a:gd name="connsiteX2" fmla="*/ 162046 w 3900669"/>
              <a:gd name="connsiteY2" fmla="*/ 1932972 h 2071868"/>
              <a:gd name="connsiteX3" fmla="*/ 138896 w 3900669"/>
              <a:gd name="connsiteY3" fmla="*/ 1851949 h 2071868"/>
              <a:gd name="connsiteX4" fmla="*/ 115747 w 3900669"/>
              <a:gd name="connsiteY4" fmla="*/ 1736203 h 2071868"/>
              <a:gd name="connsiteX5" fmla="*/ 81023 w 3900669"/>
              <a:gd name="connsiteY5" fmla="*/ 1620456 h 2071868"/>
              <a:gd name="connsiteX6" fmla="*/ 46299 w 3900669"/>
              <a:gd name="connsiteY6" fmla="*/ 1412111 h 2071868"/>
              <a:gd name="connsiteX7" fmla="*/ 23150 w 3900669"/>
              <a:gd name="connsiteY7" fmla="*/ 1331089 h 2071868"/>
              <a:gd name="connsiteX8" fmla="*/ 0 w 3900669"/>
              <a:gd name="connsiteY8" fmla="*/ 1180618 h 2071868"/>
              <a:gd name="connsiteX9" fmla="*/ 23150 w 3900669"/>
              <a:gd name="connsiteY9" fmla="*/ 972273 h 2071868"/>
              <a:gd name="connsiteX10" fmla="*/ 34724 w 3900669"/>
              <a:gd name="connsiteY10" fmla="*/ 914400 h 2071868"/>
              <a:gd name="connsiteX11" fmla="*/ 57874 w 3900669"/>
              <a:gd name="connsiteY11" fmla="*/ 879676 h 2071868"/>
              <a:gd name="connsiteX12" fmla="*/ 81023 w 3900669"/>
              <a:gd name="connsiteY12" fmla="*/ 810228 h 2071868"/>
              <a:gd name="connsiteX13" fmla="*/ 104172 w 3900669"/>
              <a:gd name="connsiteY13" fmla="*/ 775504 h 2071868"/>
              <a:gd name="connsiteX14" fmla="*/ 127322 w 3900669"/>
              <a:gd name="connsiteY14" fmla="*/ 694481 h 2071868"/>
              <a:gd name="connsiteX15" fmla="*/ 208345 w 3900669"/>
              <a:gd name="connsiteY15" fmla="*/ 544010 h 2071868"/>
              <a:gd name="connsiteX16" fmla="*/ 243069 w 3900669"/>
              <a:gd name="connsiteY16" fmla="*/ 462987 h 2071868"/>
              <a:gd name="connsiteX17" fmla="*/ 277793 w 3900669"/>
              <a:gd name="connsiteY17" fmla="*/ 405114 h 2071868"/>
              <a:gd name="connsiteX18" fmla="*/ 312517 w 3900669"/>
              <a:gd name="connsiteY18" fmla="*/ 381965 h 2071868"/>
              <a:gd name="connsiteX19" fmla="*/ 416689 w 3900669"/>
              <a:gd name="connsiteY19" fmla="*/ 254643 h 2071868"/>
              <a:gd name="connsiteX20" fmla="*/ 451413 w 3900669"/>
              <a:gd name="connsiteY20" fmla="*/ 219919 h 2071868"/>
              <a:gd name="connsiteX21" fmla="*/ 509286 w 3900669"/>
              <a:gd name="connsiteY21" fmla="*/ 185195 h 2071868"/>
              <a:gd name="connsiteX22" fmla="*/ 555585 w 3900669"/>
              <a:gd name="connsiteY22" fmla="*/ 138896 h 2071868"/>
              <a:gd name="connsiteX23" fmla="*/ 613458 w 3900669"/>
              <a:gd name="connsiteY23" fmla="*/ 115747 h 2071868"/>
              <a:gd name="connsiteX24" fmla="*/ 694481 w 3900669"/>
              <a:gd name="connsiteY24" fmla="*/ 81023 h 2071868"/>
              <a:gd name="connsiteX25" fmla="*/ 729205 w 3900669"/>
              <a:gd name="connsiteY25" fmla="*/ 57873 h 2071868"/>
              <a:gd name="connsiteX26" fmla="*/ 763929 w 3900669"/>
              <a:gd name="connsiteY26" fmla="*/ 46299 h 2071868"/>
              <a:gd name="connsiteX27" fmla="*/ 856527 w 3900669"/>
              <a:gd name="connsiteY27" fmla="*/ 23149 h 2071868"/>
              <a:gd name="connsiteX28" fmla="*/ 983848 w 3900669"/>
              <a:gd name="connsiteY28" fmla="*/ 0 h 2071868"/>
              <a:gd name="connsiteX29" fmla="*/ 1388962 w 3900669"/>
              <a:gd name="connsiteY29" fmla="*/ 11575 h 2071868"/>
              <a:gd name="connsiteX30" fmla="*/ 1481560 w 3900669"/>
              <a:gd name="connsiteY30" fmla="*/ 34724 h 2071868"/>
              <a:gd name="connsiteX31" fmla="*/ 1585732 w 3900669"/>
              <a:gd name="connsiteY31" fmla="*/ 57873 h 2071868"/>
              <a:gd name="connsiteX32" fmla="*/ 1620456 w 3900669"/>
              <a:gd name="connsiteY32" fmla="*/ 81023 h 2071868"/>
              <a:gd name="connsiteX33" fmla="*/ 1701479 w 3900669"/>
              <a:gd name="connsiteY33" fmla="*/ 104172 h 2071868"/>
              <a:gd name="connsiteX34" fmla="*/ 1782501 w 3900669"/>
              <a:gd name="connsiteY34" fmla="*/ 138896 h 2071868"/>
              <a:gd name="connsiteX35" fmla="*/ 1828800 w 3900669"/>
              <a:gd name="connsiteY35" fmla="*/ 162046 h 2071868"/>
              <a:gd name="connsiteX36" fmla="*/ 1909823 w 3900669"/>
              <a:gd name="connsiteY36" fmla="*/ 185195 h 2071868"/>
              <a:gd name="connsiteX37" fmla="*/ 1944547 w 3900669"/>
              <a:gd name="connsiteY37" fmla="*/ 219919 h 2071868"/>
              <a:gd name="connsiteX38" fmla="*/ 1979271 w 3900669"/>
              <a:gd name="connsiteY38" fmla="*/ 231494 h 2071868"/>
              <a:gd name="connsiteX39" fmla="*/ 2071869 w 3900669"/>
              <a:gd name="connsiteY39" fmla="*/ 277792 h 2071868"/>
              <a:gd name="connsiteX40" fmla="*/ 2164466 w 3900669"/>
              <a:gd name="connsiteY40" fmla="*/ 324091 h 2071868"/>
              <a:gd name="connsiteX41" fmla="*/ 2245489 w 3900669"/>
              <a:gd name="connsiteY41" fmla="*/ 370390 h 2071868"/>
              <a:gd name="connsiteX42" fmla="*/ 2291788 w 3900669"/>
              <a:gd name="connsiteY42" fmla="*/ 381965 h 2071868"/>
              <a:gd name="connsiteX43" fmla="*/ 2361236 w 3900669"/>
              <a:gd name="connsiteY43" fmla="*/ 416689 h 2071868"/>
              <a:gd name="connsiteX44" fmla="*/ 2476982 w 3900669"/>
              <a:gd name="connsiteY44" fmla="*/ 462987 h 2071868"/>
              <a:gd name="connsiteX45" fmla="*/ 2581155 w 3900669"/>
              <a:gd name="connsiteY45" fmla="*/ 509286 h 2071868"/>
              <a:gd name="connsiteX46" fmla="*/ 2615879 w 3900669"/>
              <a:gd name="connsiteY46" fmla="*/ 520861 h 2071868"/>
              <a:gd name="connsiteX47" fmla="*/ 2708476 w 3900669"/>
              <a:gd name="connsiteY47" fmla="*/ 555585 h 2071868"/>
              <a:gd name="connsiteX48" fmla="*/ 2824223 w 3900669"/>
              <a:gd name="connsiteY48" fmla="*/ 590309 h 2071868"/>
              <a:gd name="connsiteX49" fmla="*/ 2858947 w 3900669"/>
              <a:gd name="connsiteY49" fmla="*/ 601884 h 2071868"/>
              <a:gd name="connsiteX50" fmla="*/ 3414532 w 3900669"/>
              <a:gd name="connsiteY50" fmla="*/ 590309 h 2071868"/>
              <a:gd name="connsiteX51" fmla="*/ 3449256 w 3900669"/>
              <a:gd name="connsiteY51" fmla="*/ 578734 h 2071868"/>
              <a:gd name="connsiteX52" fmla="*/ 3507129 w 3900669"/>
              <a:gd name="connsiteY52" fmla="*/ 567159 h 2071868"/>
              <a:gd name="connsiteX53" fmla="*/ 3611301 w 3900669"/>
              <a:gd name="connsiteY53" fmla="*/ 520861 h 2071868"/>
              <a:gd name="connsiteX54" fmla="*/ 3646026 w 3900669"/>
              <a:gd name="connsiteY54" fmla="*/ 509286 h 2071868"/>
              <a:gd name="connsiteX55" fmla="*/ 3680750 w 3900669"/>
              <a:gd name="connsiteY55" fmla="*/ 486137 h 2071868"/>
              <a:gd name="connsiteX56" fmla="*/ 3784922 w 3900669"/>
              <a:gd name="connsiteY56" fmla="*/ 451413 h 2071868"/>
              <a:gd name="connsiteX57" fmla="*/ 3854370 w 3900669"/>
              <a:gd name="connsiteY57" fmla="*/ 428263 h 2071868"/>
              <a:gd name="connsiteX58" fmla="*/ 3900669 w 3900669"/>
              <a:gd name="connsiteY58" fmla="*/ 416689 h 207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00669" h="2071868">
                <a:moveTo>
                  <a:pt x="196770" y="2071868"/>
                </a:moveTo>
                <a:cubicBezTo>
                  <a:pt x="192912" y="2048719"/>
                  <a:pt x="190887" y="2025188"/>
                  <a:pt x="185195" y="2002420"/>
                </a:cubicBezTo>
                <a:cubicBezTo>
                  <a:pt x="179277" y="1978747"/>
                  <a:pt x="169222" y="1956294"/>
                  <a:pt x="162046" y="1932972"/>
                </a:cubicBezTo>
                <a:cubicBezTo>
                  <a:pt x="153786" y="1906126"/>
                  <a:pt x="145329" y="1879291"/>
                  <a:pt x="138896" y="1851949"/>
                </a:cubicBezTo>
                <a:cubicBezTo>
                  <a:pt x="129884" y="1813649"/>
                  <a:pt x="128189" y="1773530"/>
                  <a:pt x="115747" y="1736203"/>
                </a:cubicBezTo>
                <a:cubicBezTo>
                  <a:pt x="87568" y="1651663"/>
                  <a:pt x="98517" y="1690427"/>
                  <a:pt x="81023" y="1620456"/>
                </a:cubicBezTo>
                <a:cubicBezTo>
                  <a:pt x="73818" y="1562818"/>
                  <a:pt x="63847" y="1464755"/>
                  <a:pt x="46299" y="1412111"/>
                </a:cubicBezTo>
                <a:cubicBezTo>
                  <a:pt x="35266" y="1379012"/>
                  <a:pt x="30418" y="1367428"/>
                  <a:pt x="23150" y="1331089"/>
                </a:cubicBezTo>
                <a:cubicBezTo>
                  <a:pt x="15120" y="1290938"/>
                  <a:pt x="5560" y="1219534"/>
                  <a:pt x="0" y="1180618"/>
                </a:cubicBezTo>
                <a:cubicBezTo>
                  <a:pt x="17137" y="940706"/>
                  <a:pt x="-2860" y="1089321"/>
                  <a:pt x="23150" y="972273"/>
                </a:cubicBezTo>
                <a:cubicBezTo>
                  <a:pt x="27418" y="953068"/>
                  <a:pt x="27816" y="932820"/>
                  <a:pt x="34724" y="914400"/>
                </a:cubicBezTo>
                <a:cubicBezTo>
                  <a:pt x="39609" y="901375"/>
                  <a:pt x="50157" y="891251"/>
                  <a:pt x="57874" y="879676"/>
                </a:cubicBezTo>
                <a:cubicBezTo>
                  <a:pt x="65590" y="856527"/>
                  <a:pt x="71113" y="832526"/>
                  <a:pt x="81023" y="810228"/>
                </a:cubicBezTo>
                <a:cubicBezTo>
                  <a:pt x="86673" y="797516"/>
                  <a:pt x="98692" y="788290"/>
                  <a:pt x="104172" y="775504"/>
                </a:cubicBezTo>
                <a:cubicBezTo>
                  <a:pt x="155794" y="655052"/>
                  <a:pt x="82271" y="792091"/>
                  <a:pt x="127322" y="694481"/>
                </a:cubicBezTo>
                <a:cubicBezTo>
                  <a:pt x="175395" y="590323"/>
                  <a:pt x="166434" y="606875"/>
                  <a:pt x="208345" y="544010"/>
                </a:cubicBezTo>
                <a:cubicBezTo>
                  <a:pt x="222005" y="503028"/>
                  <a:pt x="219229" y="505898"/>
                  <a:pt x="243069" y="462987"/>
                </a:cubicBezTo>
                <a:cubicBezTo>
                  <a:pt x="253995" y="443321"/>
                  <a:pt x="263152" y="422195"/>
                  <a:pt x="277793" y="405114"/>
                </a:cubicBezTo>
                <a:cubicBezTo>
                  <a:pt x="286846" y="394552"/>
                  <a:pt x="300942" y="389681"/>
                  <a:pt x="312517" y="381965"/>
                </a:cubicBezTo>
                <a:cubicBezTo>
                  <a:pt x="373949" y="289814"/>
                  <a:pt x="339141" y="332191"/>
                  <a:pt x="416689" y="254643"/>
                </a:cubicBezTo>
                <a:cubicBezTo>
                  <a:pt x="428264" y="243068"/>
                  <a:pt x="437377" y="228341"/>
                  <a:pt x="451413" y="219919"/>
                </a:cubicBezTo>
                <a:cubicBezTo>
                  <a:pt x="470704" y="208344"/>
                  <a:pt x="491528" y="199007"/>
                  <a:pt x="509286" y="185195"/>
                </a:cubicBezTo>
                <a:cubicBezTo>
                  <a:pt x="526514" y="171795"/>
                  <a:pt x="537425" y="151003"/>
                  <a:pt x="555585" y="138896"/>
                </a:cubicBezTo>
                <a:cubicBezTo>
                  <a:pt x="572873" y="127371"/>
                  <a:pt x="594875" y="125039"/>
                  <a:pt x="613458" y="115747"/>
                </a:cubicBezTo>
                <a:cubicBezTo>
                  <a:pt x="693391" y="75780"/>
                  <a:pt x="598124" y="105111"/>
                  <a:pt x="694481" y="81023"/>
                </a:cubicBezTo>
                <a:cubicBezTo>
                  <a:pt x="706056" y="73306"/>
                  <a:pt x="716762" y="64094"/>
                  <a:pt x="729205" y="57873"/>
                </a:cubicBezTo>
                <a:cubicBezTo>
                  <a:pt x="740118" y="52417"/>
                  <a:pt x="752158" y="49509"/>
                  <a:pt x="763929" y="46299"/>
                </a:cubicBezTo>
                <a:cubicBezTo>
                  <a:pt x="794624" y="37928"/>
                  <a:pt x="825329" y="29388"/>
                  <a:pt x="856527" y="23149"/>
                </a:cubicBezTo>
                <a:cubicBezTo>
                  <a:pt x="937413" y="6973"/>
                  <a:pt x="894995" y="14809"/>
                  <a:pt x="983848" y="0"/>
                </a:cubicBezTo>
                <a:cubicBezTo>
                  <a:pt x="1118886" y="3858"/>
                  <a:pt x="1254196" y="2173"/>
                  <a:pt x="1388962" y="11575"/>
                </a:cubicBezTo>
                <a:cubicBezTo>
                  <a:pt x="1420701" y="13789"/>
                  <a:pt x="1450362" y="28484"/>
                  <a:pt x="1481560" y="34724"/>
                </a:cubicBezTo>
                <a:cubicBezTo>
                  <a:pt x="1555032" y="49419"/>
                  <a:pt x="1520347" y="41528"/>
                  <a:pt x="1585732" y="57873"/>
                </a:cubicBezTo>
                <a:cubicBezTo>
                  <a:pt x="1597307" y="65590"/>
                  <a:pt x="1608013" y="74802"/>
                  <a:pt x="1620456" y="81023"/>
                </a:cubicBezTo>
                <a:cubicBezTo>
                  <a:pt x="1637057" y="89323"/>
                  <a:pt x="1686651" y="100465"/>
                  <a:pt x="1701479" y="104172"/>
                </a:cubicBezTo>
                <a:cubicBezTo>
                  <a:pt x="1771849" y="151087"/>
                  <a:pt x="1697080" y="106863"/>
                  <a:pt x="1782501" y="138896"/>
                </a:cubicBezTo>
                <a:cubicBezTo>
                  <a:pt x="1798657" y="144955"/>
                  <a:pt x="1812940" y="155249"/>
                  <a:pt x="1828800" y="162046"/>
                </a:cubicBezTo>
                <a:cubicBezTo>
                  <a:pt x="1852041" y="172007"/>
                  <a:pt x="1886337" y="179323"/>
                  <a:pt x="1909823" y="185195"/>
                </a:cubicBezTo>
                <a:cubicBezTo>
                  <a:pt x="1921398" y="196770"/>
                  <a:pt x="1930927" y="210839"/>
                  <a:pt x="1944547" y="219919"/>
                </a:cubicBezTo>
                <a:cubicBezTo>
                  <a:pt x="1954699" y="226687"/>
                  <a:pt x="1968164" y="226445"/>
                  <a:pt x="1979271" y="231494"/>
                </a:cubicBezTo>
                <a:cubicBezTo>
                  <a:pt x="2010687" y="245774"/>
                  <a:pt x="2043156" y="258649"/>
                  <a:pt x="2071869" y="277792"/>
                </a:cubicBezTo>
                <a:cubicBezTo>
                  <a:pt x="2152314" y="331423"/>
                  <a:pt x="2051210" y="267464"/>
                  <a:pt x="2164466" y="324091"/>
                </a:cubicBezTo>
                <a:cubicBezTo>
                  <a:pt x="2231629" y="357672"/>
                  <a:pt x="2164319" y="339951"/>
                  <a:pt x="2245489" y="370390"/>
                </a:cubicBezTo>
                <a:cubicBezTo>
                  <a:pt x="2260384" y="375976"/>
                  <a:pt x="2276355" y="378107"/>
                  <a:pt x="2291788" y="381965"/>
                </a:cubicBezTo>
                <a:cubicBezTo>
                  <a:pt x="2358519" y="426452"/>
                  <a:pt x="2294147" y="387936"/>
                  <a:pt x="2361236" y="416689"/>
                </a:cubicBezTo>
                <a:cubicBezTo>
                  <a:pt x="2480445" y="467779"/>
                  <a:pt x="2318918" y="410300"/>
                  <a:pt x="2476982" y="462987"/>
                </a:cubicBezTo>
                <a:cubicBezTo>
                  <a:pt x="2532011" y="499673"/>
                  <a:pt x="2498508" y="481737"/>
                  <a:pt x="2581155" y="509286"/>
                </a:cubicBezTo>
                <a:cubicBezTo>
                  <a:pt x="2592730" y="513144"/>
                  <a:pt x="2605727" y="514093"/>
                  <a:pt x="2615879" y="520861"/>
                </a:cubicBezTo>
                <a:cubicBezTo>
                  <a:pt x="2669499" y="556607"/>
                  <a:pt x="2633388" y="538899"/>
                  <a:pt x="2708476" y="555585"/>
                </a:cubicBezTo>
                <a:cubicBezTo>
                  <a:pt x="2760965" y="567249"/>
                  <a:pt x="2766501" y="571068"/>
                  <a:pt x="2824223" y="590309"/>
                </a:cubicBezTo>
                <a:lnTo>
                  <a:pt x="2858947" y="601884"/>
                </a:lnTo>
                <a:lnTo>
                  <a:pt x="3414532" y="590309"/>
                </a:lnTo>
                <a:cubicBezTo>
                  <a:pt x="3426723" y="589831"/>
                  <a:pt x="3437420" y="581693"/>
                  <a:pt x="3449256" y="578734"/>
                </a:cubicBezTo>
                <a:cubicBezTo>
                  <a:pt x="3468342" y="573962"/>
                  <a:pt x="3488149" y="572335"/>
                  <a:pt x="3507129" y="567159"/>
                </a:cubicBezTo>
                <a:cubicBezTo>
                  <a:pt x="3638523" y="531324"/>
                  <a:pt x="3528483" y="562270"/>
                  <a:pt x="3611301" y="520861"/>
                </a:cubicBezTo>
                <a:cubicBezTo>
                  <a:pt x="3622214" y="515405"/>
                  <a:pt x="3635113" y="514742"/>
                  <a:pt x="3646026" y="509286"/>
                </a:cubicBezTo>
                <a:cubicBezTo>
                  <a:pt x="3658468" y="503065"/>
                  <a:pt x="3668038" y="491787"/>
                  <a:pt x="3680750" y="486137"/>
                </a:cubicBezTo>
                <a:cubicBezTo>
                  <a:pt x="3680775" y="486126"/>
                  <a:pt x="3767547" y="457205"/>
                  <a:pt x="3784922" y="451413"/>
                </a:cubicBezTo>
                <a:lnTo>
                  <a:pt x="3854370" y="428263"/>
                </a:lnTo>
                <a:cubicBezTo>
                  <a:pt x="3892753" y="415469"/>
                  <a:pt x="3876894" y="416689"/>
                  <a:pt x="3900669" y="416689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B90BBE5-1974-48AD-9DC6-F63D936406DD}"/>
              </a:ext>
            </a:extLst>
          </p:cNvPr>
          <p:cNvSpPr/>
          <p:nvPr/>
        </p:nvSpPr>
        <p:spPr>
          <a:xfrm>
            <a:off x="2592729" y="1891903"/>
            <a:ext cx="3669175" cy="1736203"/>
          </a:xfrm>
          <a:custGeom>
            <a:avLst/>
            <a:gdLst>
              <a:gd name="connsiteX0" fmla="*/ 0 w 3669175"/>
              <a:gd name="connsiteY0" fmla="*/ 1736203 h 1736203"/>
              <a:gd name="connsiteX1" fmla="*/ 2581155 w 3669175"/>
              <a:gd name="connsiteY1" fmla="*/ 1053297 h 1736203"/>
              <a:gd name="connsiteX2" fmla="*/ 2650603 w 3669175"/>
              <a:gd name="connsiteY2" fmla="*/ 1018573 h 1736203"/>
              <a:gd name="connsiteX3" fmla="*/ 2673752 w 3669175"/>
              <a:gd name="connsiteY3" fmla="*/ 995423 h 1736203"/>
              <a:gd name="connsiteX4" fmla="*/ 2708476 w 3669175"/>
              <a:gd name="connsiteY4" fmla="*/ 983849 h 1736203"/>
              <a:gd name="connsiteX5" fmla="*/ 2801074 w 3669175"/>
              <a:gd name="connsiteY5" fmla="*/ 949125 h 1736203"/>
              <a:gd name="connsiteX6" fmla="*/ 2835798 w 3669175"/>
              <a:gd name="connsiteY6" fmla="*/ 925975 h 1736203"/>
              <a:gd name="connsiteX7" fmla="*/ 2870522 w 3669175"/>
              <a:gd name="connsiteY7" fmla="*/ 914400 h 1736203"/>
              <a:gd name="connsiteX8" fmla="*/ 2916820 w 3669175"/>
              <a:gd name="connsiteY8" fmla="*/ 891251 h 1736203"/>
              <a:gd name="connsiteX9" fmla="*/ 2951544 w 3669175"/>
              <a:gd name="connsiteY9" fmla="*/ 868102 h 1736203"/>
              <a:gd name="connsiteX10" fmla="*/ 3009418 w 3669175"/>
              <a:gd name="connsiteY10" fmla="*/ 844952 h 1736203"/>
              <a:gd name="connsiteX11" fmla="*/ 3044142 w 3669175"/>
              <a:gd name="connsiteY11" fmla="*/ 821803 h 1736203"/>
              <a:gd name="connsiteX12" fmla="*/ 3102015 w 3669175"/>
              <a:gd name="connsiteY12" fmla="*/ 798654 h 1736203"/>
              <a:gd name="connsiteX13" fmla="*/ 3125165 w 3669175"/>
              <a:gd name="connsiteY13" fmla="*/ 775504 h 1736203"/>
              <a:gd name="connsiteX14" fmla="*/ 3194613 w 3669175"/>
              <a:gd name="connsiteY14" fmla="*/ 729206 h 1736203"/>
              <a:gd name="connsiteX15" fmla="*/ 3217762 w 3669175"/>
              <a:gd name="connsiteY15" fmla="*/ 706056 h 1736203"/>
              <a:gd name="connsiteX16" fmla="*/ 3252486 w 3669175"/>
              <a:gd name="connsiteY16" fmla="*/ 682907 h 1736203"/>
              <a:gd name="connsiteX17" fmla="*/ 3356658 w 3669175"/>
              <a:gd name="connsiteY17" fmla="*/ 555585 h 1736203"/>
              <a:gd name="connsiteX18" fmla="*/ 3356658 w 3669175"/>
              <a:gd name="connsiteY18" fmla="*/ 555585 h 1736203"/>
              <a:gd name="connsiteX19" fmla="*/ 3414532 w 3669175"/>
              <a:gd name="connsiteY19" fmla="*/ 486137 h 1736203"/>
              <a:gd name="connsiteX20" fmla="*/ 3437681 w 3669175"/>
              <a:gd name="connsiteY20" fmla="*/ 451413 h 1736203"/>
              <a:gd name="connsiteX21" fmla="*/ 3449256 w 3669175"/>
              <a:gd name="connsiteY21" fmla="*/ 416689 h 1736203"/>
              <a:gd name="connsiteX22" fmla="*/ 3495555 w 3669175"/>
              <a:gd name="connsiteY22" fmla="*/ 347241 h 1736203"/>
              <a:gd name="connsiteX23" fmla="*/ 3518704 w 3669175"/>
              <a:gd name="connsiteY23" fmla="*/ 312517 h 1736203"/>
              <a:gd name="connsiteX24" fmla="*/ 3553428 w 3669175"/>
              <a:gd name="connsiteY24" fmla="*/ 231494 h 1736203"/>
              <a:gd name="connsiteX25" fmla="*/ 3576577 w 3669175"/>
              <a:gd name="connsiteY25" fmla="*/ 196770 h 1736203"/>
              <a:gd name="connsiteX26" fmla="*/ 3588152 w 3669175"/>
              <a:gd name="connsiteY26" fmla="*/ 162046 h 1736203"/>
              <a:gd name="connsiteX27" fmla="*/ 3611301 w 3669175"/>
              <a:gd name="connsiteY27" fmla="*/ 127322 h 1736203"/>
              <a:gd name="connsiteX28" fmla="*/ 3634451 w 3669175"/>
              <a:gd name="connsiteY28" fmla="*/ 57874 h 1736203"/>
              <a:gd name="connsiteX29" fmla="*/ 3646025 w 3669175"/>
              <a:gd name="connsiteY29" fmla="*/ 23150 h 1736203"/>
              <a:gd name="connsiteX30" fmla="*/ 3669175 w 3669175"/>
              <a:gd name="connsiteY30" fmla="*/ 0 h 173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69175" h="1736203">
                <a:moveTo>
                  <a:pt x="0" y="1736203"/>
                </a:moveTo>
                <a:lnTo>
                  <a:pt x="2581155" y="1053297"/>
                </a:lnTo>
                <a:cubicBezTo>
                  <a:pt x="2613173" y="1044797"/>
                  <a:pt x="2623859" y="1039968"/>
                  <a:pt x="2650603" y="1018573"/>
                </a:cubicBezTo>
                <a:cubicBezTo>
                  <a:pt x="2659124" y="1011756"/>
                  <a:pt x="2664394" y="1001038"/>
                  <a:pt x="2673752" y="995423"/>
                </a:cubicBezTo>
                <a:cubicBezTo>
                  <a:pt x="2684214" y="989146"/>
                  <a:pt x="2697052" y="988133"/>
                  <a:pt x="2708476" y="983849"/>
                </a:cubicBezTo>
                <a:cubicBezTo>
                  <a:pt x="2819189" y="942332"/>
                  <a:pt x="2722261" y="975394"/>
                  <a:pt x="2801074" y="949125"/>
                </a:cubicBezTo>
                <a:cubicBezTo>
                  <a:pt x="2812649" y="941408"/>
                  <a:pt x="2823356" y="932196"/>
                  <a:pt x="2835798" y="925975"/>
                </a:cubicBezTo>
                <a:cubicBezTo>
                  <a:pt x="2846711" y="920519"/>
                  <a:pt x="2859308" y="919206"/>
                  <a:pt x="2870522" y="914400"/>
                </a:cubicBezTo>
                <a:cubicBezTo>
                  <a:pt x="2886381" y="907603"/>
                  <a:pt x="2901839" y="899811"/>
                  <a:pt x="2916820" y="891251"/>
                </a:cubicBezTo>
                <a:cubicBezTo>
                  <a:pt x="2928898" y="884349"/>
                  <a:pt x="2939102" y="874323"/>
                  <a:pt x="2951544" y="868102"/>
                </a:cubicBezTo>
                <a:cubicBezTo>
                  <a:pt x="2970128" y="858810"/>
                  <a:pt x="2990834" y="854244"/>
                  <a:pt x="3009418" y="844952"/>
                </a:cubicBezTo>
                <a:cubicBezTo>
                  <a:pt x="3021860" y="838731"/>
                  <a:pt x="3031700" y="828024"/>
                  <a:pt x="3044142" y="821803"/>
                </a:cubicBezTo>
                <a:cubicBezTo>
                  <a:pt x="3062726" y="812511"/>
                  <a:pt x="3082724" y="806370"/>
                  <a:pt x="3102015" y="798654"/>
                </a:cubicBezTo>
                <a:cubicBezTo>
                  <a:pt x="3109732" y="790937"/>
                  <a:pt x="3116435" y="782052"/>
                  <a:pt x="3125165" y="775504"/>
                </a:cubicBezTo>
                <a:cubicBezTo>
                  <a:pt x="3147423" y="758811"/>
                  <a:pt x="3174940" y="748879"/>
                  <a:pt x="3194613" y="729206"/>
                </a:cubicBezTo>
                <a:cubicBezTo>
                  <a:pt x="3202329" y="721489"/>
                  <a:pt x="3209241" y="712873"/>
                  <a:pt x="3217762" y="706056"/>
                </a:cubicBezTo>
                <a:cubicBezTo>
                  <a:pt x="3228625" y="697366"/>
                  <a:pt x="3242017" y="692067"/>
                  <a:pt x="3252486" y="682907"/>
                </a:cubicBezTo>
                <a:cubicBezTo>
                  <a:pt x="3314524" y="628624"/>
                  <a:pt x="3311043" y="624009"/>
                  <a:pt x="3356658" y="555585"/>
                </a:cubicBezTo>
                <a:lnTo>
                  <a:pt x="3356658" y="555585"/>
                </a:lnTo>
                <a:cubicBezTo>
                  <a:pt x="3389558" y="522686"/>
                  <a:pt x="3380138" y="534288"/>
                  <a:pt x="3414532" y="486137"/>
                </a:cubicBezTo>
                <a:cubicBezTo>
                  <a:pt x="3422618" y="474817"/>
                  <a:pt x="3431460" y="463855"/>
                  <a:pt x="3437681" y="451413"/>
                </a:cubicBezTo>
                <a:cubicBezTo>
                  <a:pt x="3443137" y="440500"/>
                  <a:pt x="3443331" y="427354"/>
                  <a:pt x="3449256" y="416689"/>
                </a:cubicBezTo>
                <a:cubicBezTo>
                  <a:pt x="3462768" y="392368"/>
                  <a:pt x="3480122" y="370390"/>
                  <a:pt x="3495555" y="347241"/>
                </a:cubicBezTo>
                <a:cubicBezTo>
                  <a:pt x="3503271" y="335666"/>
                  <a:pt x="3514305" y="325714"/>
                  <a:pt x="3518704" y="312517"/>
                </a:cubicBezTo>
                <a:cubicBezTo>
                  <a:pt x="3531690" y="273561"/>
                  <a:pt x="3530545" y="271541"/>
                  <a:pt x="3553428" y="231494"/>
                </a:cubicBezTo>
                <a:cubicBezTo>
                  <a:pt x="3560330" y="219416"/>
                  <a:pt x="3570356" y="209212"/>
                  <a:pt x="3576577" y="196770"/>
                </a:cubicBezTo>
                <a:cubicBezTo>
                  <a:pt x="3582033" y="185857"/>
                  <a:pt x="3582696" y="172959"/>
                  <a:pt x="3588152" y="162046"/>
                </a:cubicBezTo>
                <a:cubicBezTo>
                  <a:pt x="3594373" y="149604"/>
                  <a:pt x="3605651" y="140034"/>
                  <a:pt x="3611301" y="127322"/>
                </a:cubicBezTo>
                <a:cubicBezTo>
                  <a:pt x="3621211" y="105024"/>
                  <a:pt x="3626735" y="81023"/>
                  <a:pt x="3634451" y="57874"/>
                </a:cubicBezTo>
                <a:cubicBezTo>
                  <a:pt x="3638309" y="46299"/>
                  <a:pt x="3637398" y="31777"/>
                  <a:pt x="3646025" y="23150"/>
                </a:cubicBezTo>
                <a:lnTo>
                  <a:pt x="3669175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85E1581-D076-4AD9-9F37-BBA17F5CCAEB}"/>
              </a:ext>
            </a:extLst>
          </p:cNvPr>
          <p:cNvSpPr/>
          <p:nvPr/>
        </p:nvSpPr>
        <p:spPr>
          <a:xfrm>
            <a:off x="2615878" y="1926628"/>
            <a:ext cx="3831221" cy="2870521"/>
          </a:xfrm>
          <a:custGeom>
            <a:avLst/>
            <a:gdLst>
              <a:gd name="connsiteX0" fmla="*/ 0 w 3831221"/>
              <a:gd name="connsiteY0" fmla="*/ 2002420 h 2870521"/>
              <a:gd name="connsiteX1" fmla="*/ 57874 w 3831221"/>
              <a:gd name="connsiteY1" fmla="*/ 2071868 h 2870521"/>
              <a:gd name="connsiteX2" fmla="*/ 104173 w 3831221"/>
              <a:gd name="connsiteY2" fmla="*/ 2095017 h 2870521"/>
              <a:gd name="connsiteX3" fmla="*/ 219919 w 3831221"/>
              <a:gd name="connsiteY3" fmla="*/ 2210764 h 2870521"/>
              <a:gd name="connsiteX4" fmla="*/ 289368 w 3831221"/>
              <a:gd name="connsiteY4" fmla="*/ 2268638 h 2870521"/>
              <a:gd name="connsiteX5" fmla="*/ 347241 w 3831221"/>
              <a:gd name="connsiteY5" fmla="*/ 2326511 h 2870521"/>
              <a:gd name="connsiteX6" fmla="*/ 509287 w 3831221"/>
              <a:gd name="connsiteY6" fmla="*/ 2442258 h 2870521"/>
              <a:gd name="connsiteX7" fmla="*/ 601884 w 3831221"/>
              <a:gd name="connsiteY7" fmla="*/ 2523281 h 2870521"/>
              <a:gd name="connsiteX8" fmla="*/ 706056 w 3831221"/>
              <a:gd name="connsiteY8" fmla="*/ 2581154 h 2870521"/>
              <a:gd name="connsiteX9" fmla="*/ 787079 w 3831221"/>
              <a:gd name="connsiteY9" fmla="*/ 2650602 h 2870521"/>
              <a:gd name="connsiteX10" fmla="*/ 960699 w 3831221"/>
              <a:gd name="connsiteY10" fmla="*/ 2743200 h 2870521"/>
              <a:gd name="connsiteX11" fmla="*/ 1076446 w 3831221"/>
              <a:gd name="connsiteY11" fmla="*/ 2801073 h 2870521"/>
              <a:gd name="connsiteX12" fmla="*/ 1111170 w 3831221"/>
              <a:gd name="connsiteY12" fmla="*/ 2812648 h 2870521"/>
              <a:gd name="connsiteX13" fmla="*/ 1145894 w 3831221"/>
              <a:gd name="connsiteY13" fmla="*/ 2835797 h 2870521"/>
              <a:gd name="connsiteX14" fmla="*/ 1273216 w 3831221"/>
              <a:gd name="connsiteY14" fmla="*/ 2870521 h 2870521"/>
              <a:gd name="connsiteX15" fmla="*/ 1632031 w 3831221"/>
              <a:gd name="connsiteY15" fmla="*/ 2858946 h 2870521"/>
              <a:gd name="connsiteX16" fmla="*/ 1794076 w 3831221"/>
              <a:gd name="connsiteY16" fmla="*/ 2835797 h 2870521"/>
              <a:gd name="connsiteX17" fmla="*/ 1944547 w 3831221"/>
              <a:gd name="connsiteY17" fmla="*/ 2812648 h 2870521"/>
              <a:gd name="connsiteX18" fmla="*/ 2048719 w 3831221"/>
              <a:gd name="connsiteY18" fmla="*/ 2777924 h 2870521"/>
              <a:gd name="connsiteX19" fmla="*/ 2118168 w 3831221"/>
              <a:gd name="connsiteY19" fmla="*/ 2766349 h 2870521"/>
              <a:gd name="connsiteX20" fmla="*/ 2210765 w 3831221"/>
              <a:gd name="connsiteY20" fmla="*/ 2731625 h 2870521"/>
              <a:gd name="connsiteX21" fmla="*/ 2268638 w 3831221"/>
              <a:gd name="connsiteY21" fmla="*/ 2708475 h 2870521"/>
              <a:gd name="connsiteX22" fmla="*/ 2314937 w 3831221"/>
              <a:gd name="connsiteY22" fmla="*/ 2696901 h 2870521"/>
              <a:gd name="connsiteX23" fmla="*/ 2384385 w 3831221"/>
              <a:gd name="connsiteY23" fmla="*/ 2673751 h 2870521"/>
              <a:gd name="connsiteX24" fmla="*/ 2419109 w 3831221"/>
              <a:gd name="connsiteY24" fmla="*/ 2662177 h 2870521"/>
              <a:gd name="connsiteX25" fmla="*/ 2476983 w 3831221"/>
              <a:gd name="connsiteY25" fmla="*/ 2650602 h 2870521"/>
              <a:gd name="connsiteX26" fmla="*/ 2534856 w 3831221"/>
              <a:gd name="connsiteY26" fmla="*/ 2627453 h 2870521"/>
              <a:gd name="connsiteX27" fmla="*/ 2650603 w 3831221"/>
              <a:gd name="connsiteY27" fmla="*/ 2592729 h 2870521"/>
              <a:gd name="connsiteX28" fmla="*/ 2696902 w 3831221"/>
              <a:gd name="connsiteY28" fmla="*/ 2569579 h 2870521"/>
              <a:gd name="connsiteX29" fmla="*/ 2824223 w 3831221"/>
              <a:gd name="connsiteY29" fmla="*/ 2546430 h 2870521"/>
              <a:gd name="connsiteX30" fmla="*/ 2905246 w 3831221"/>
              <a:gd name="connsiteY30" fmla="*/ 2500131 h 2870521"/>
              <a:gd name="connsiteX31" fmla="*/ 2951545 w 3831221"/>
              <a:gd name="connsiteY31" fmla="*/ 2488557 h 2870521"/>
              <a:gd name="connsiteX32" fmla="*/ 3032568 w 3831221"/>
              <a:gd name="connsiteY32" fmla="*/ 2430683 h 2870521"/>
              <a:gd name="connsiteX33" fmla="*/ 3113590 w 3831221"/>
              <a:gd name="connsiteY33" fmla="*/ 2372810 h 2870521"/>
              <a:gd name="connsiteX34" fmla="*/ 3136740 w 3831221"/>
              <a:gd name="connsiteY34" fmla="*/ 2349660 h 2870521"/>
              <a:gd name="connsiteX35" fmla="*/ 3171464 w 3831221"/>
              <a:gd name="connsiteY35" fmla="*/ 2326511 h 2870521"/>
              <a:gd name="connsiteX36" fmla="*/ 3217763 w 3831221"/>
              <a:gd name="connsiteY36" fmla="*/ 2280212 h 2870521"/>
              <a:gd name="connsiteX37" fmla="*/ 3287211 w 3831221"/>
              <a:gd name="connsiteY37" fmla="*/ 2222339 h 2870521"/>
              <a:gd name="connsiteX38" fmla="*/ 3356659 w 3831221"/>
              <a:gd name="connsiteY38" fmla="*/ 2129741 h 2870521"/>
              <a:gd name="connsiteX39" fmla="*/ 3391383 w 3831221"/>
              <a:gd name="connsiteY39" fmla="*/ 2095017 h 2870521"/>
              <a:gd name="connsiteX40" fmla="*/ 3414532 w 3831221"/>
              <a:gd name="connsiteY40" fmla="*/ 2060293 h 2870521"/>
              <a:gd name="connsiteX41" fmla="*/ 3495555 w 3831221"/>
              <a:gd name="connsiteY41" fmla="*/ 1979270 h 2870521"/>
              <a:gd name="connsiteX42" fmla="*/ 3541854 w 3831221"/>
              <a:gd name="connsiteY42" fmla="*/ 1921397 h 2870521"/>
              <a:gd name="connsiteX43" fmla="*/ 3576578 w 3831221"/>
              <a:gd name="connsiteY43" fmla="*/ 1851949 h 2870521"/>
              <a:gd name="connsiteX44" fmla="*/ 3669175 w 3831221"/>
              <a:gd name="connsiteY44" fmla="*/ 1713053 h 2870521"/>
              <a:gd name="connsiteX45" fmla="*/ 3680750 w 3831221"/>
              <a:gd name="connsiteY45" fmla="*/ 1666754 h 2870521"/>
              <a:gd name="connsiteX46" fmla="*/ 3750198 w 3831221"/>
              <a:gd name="connsiteY46" fmla="*/ 1516283 h 2870521"/>
              <a:gd name="connsiteX47" fmla="*/ 3796497 w 3831221"/>
              <a:gd name="connsiteY47" fmla="*/ 1354238 h 2870521"/>
              <a:gd name="connsiteX48" fmla="*/ 3808071 w 3831221"/>
              <a:gd name="connsiteY48" fmla="*/ 1238491 h 2870521"/>
              <a:gd name="connsiteX49" fmla="*/ 3819646 w 3831221"/>
              <a:gd name="connsiteY49" fmla="*/ 1169043 h 2870521"/>
              <a:gd name="connsiteX50" fmla="*/ 3831221 w 3831221"/>
              <a:gd name="connsiteY50" fmla="*/ 1030146 h 2870521"/>
              <a:gd name="connsiteX51" fmla="*/ 3819646 w 3831221"/>
              <a:gd name="connsiteY51" fmla="*/ 428263 h 2870521"/>
              <a:gd name="connsiteX52" fmla="*/ 3796497 w 3831221"/>
              <a:gd name="connsiteY52" fmla="*/ 231493 h 2870521"/>
              <a:gd name="connsiteX53" fmla="*/ 3773347 w 3831221"/>
              <a:gd name="connsiteY53" fmla="*/ 162045 h 2870521"/>
              <a:gd name="connsiteX54" fmla="*/ 3750198 w 3831221"/>
              <a:gd name="connsiteY54" fmla="*/ 127321 h 2870521"/>
              <a:gd name="connsiteX55" fmla="*/ 3727049 w 3831221"/>
              <a:gd name="connsiteY55" fmla="*/ 46298 h 2870521"/>
              <a:gd name="connsiteX56" fmla="*/ 3703899 w 3831221"/>
              <a:gd name="connsiteY56" fmla="*/ 0 h 287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831221" h="2870521">
                <a:moveTo>
                  <a:pt x="0" y="2002420"/>
                </a:moveTo>
                <a:cubicBezTo>
                  <a:pt x="19291" y="2025569"/>
                  <a:pt x="35352" y="2051848"/>
                  <a:pt x="57874" y="2071868"/>
                </a:cubicBezTo>
                <a:cubicBezTo>
                  <a:pt x="70770" y="2083331"/>
                  <a:pt x="91072" y="2083788"/>
                  <a:pt x="104173" y="2095017"/>
                </a:cubicBezTo>
                <a:cubicBezTo>
                  <a:pt x="145601" y="2130526"/>
                  <a:pt x="178002" y="2175833"/>
                  <a:pt x="219919" y="2210764"/>
                </a:cubicBezTo>
                <a:cubicBezTo>
                  <a:pt x="243069" y="2230055"/>
                  <a:pt x="267071" y="2248368"/>
                  <a:pt x="289368" y="2268638"/>
                </a:cubicBezTo>
                <a:cubicBezTo>
                  <a:pt x="309555" y="2286990"/>
                  <a:pt x="325828" y="2309606"/>
                  <a:pt x="347241" y="2326511"/>
                </a:cubicBezTo>
                <a:cubicBezTo>
                  <a:pt x="399341" y="2367643"/>
                  <a:pt x="459331" y="2398547"/>
                  <a:pt x="509287" y="2442258"/>
                </a:cubicBezTo>
                <a:cubicBezTo>
                  <a:pt x="540153" y="2469266"/>
                  <a:pt x="568377" y="2499629"/>
                  <a:pt x="601884" y="2523281"/>
                </a:cubicBezTo>
                <a:cubicBezTo>
                  <a:pt x="634336" y="2546188"/>
                  <a:pt x="673323" y="2558650"/>
                  <a:pt x="706056" y="2581154"/>
                </a:cubicBezTo>
                <a:cubicBezTo>
                  <a:pt x="735368" y="2601306"/>
                  <a:pt x="758394" y="2629567"/>
                  <a:pt x="787079" y="2650602"/>
                </a:cubicBezTo>
                <a:cubicBezTo>
                  <a:pt x="878813" y="2717873"/>
                  <a:pt x="867033" y="2699122"/>
                  <a:pt x="960699" y="2743200"/>
                </a:cubicBezTo>
                <a:cubicBezTo>
                  <a:pt x="999729" y="2761567"/>
                  <a:pt x="1035523" y="2787432"/>
                  <a:pt x="1076446" y="2801073"/>
                </a:cubicBezTo>
                <a:cubicBezTo>
                  <a:pt x="1088021" y="2804931"/>
                  <a:pt x="1100257" y="2807192"/>
                  <a:pt x="1111170" y="2812648"/>
                </a:cubicBezTo>
                <a:cubicBezTo>
                  <a:pt x="1123612" y="2818869"/>
                  <a:pt x="1133182" y="2830147"/>
                  <a:pt x="1145894" y="2835797"/>
                </a:cubicBezTo>
                <a:cubicBezTo>
                  <a:pt x="1193954" y="2857157"/>
                  <a:pt x="1223706" y="2860619"/>
                  <a:pt x="1273216" y="2870521"/>
                </a:cubicBezTo>
                <a:cubicBezTo>
                  <a:pt x="1392821" y="2866663"/>
                  <a:pt x="1512629" y="2866906"/>
                  <a:pt x="1632031" y="2858946"/>
                </a:cubicBezTo>
                <a:cubicBezTo>
                  <a:pt x="1686474" y="2855316"/>
                  <a:pt x="1740061" y="2843513"/>
                  <a:pt x="1794076" y="2835797"/>
                </a:cubicBezTo>
                <a:cubicBezTo>
                  <a:pt x="1832967" y="2830241"/>
                  <a:pt x="1904417" y="2820674"/>
                  <a:pt x="1944547" y="2812648"/>
                </a:cubicBezTo>
                <a:cubicBezTo>
                  <a:pt x="2062637" y="2789030"/>
                  <a:pt x="1908637" y="2816128"/>
                  <a:pt x="2048719" y="2777924"/>
                </a:cubicBezTo>
                <a:cubicBezTo>
                  <a:pt x="2071361" y="2771749"/>
                  <a:pt x="2095018" y="2770207"/>
                  <a:pt x="2118168" y="2766349"/>
                </a:cubicBezTo>
                <a:cubicBezTo>
                  <a:pt x="2212885" y="2718991"/>
                  <a:pt x="2116205" y="2763146"/>
                  <a:pt x="2210765" y="2731625"/>
                </a:cubicBezTo>
                <a:cubicBezTo>
                  <a:pt x="2230476" y="2725055"/>
                  <a:pt x="2248927" y="2715045"/>
                  <a:pt x="2268638" y="2708475"/>
                </a:cubicBezTo>
                <a:cubicBezTo>
                  <a:pt x="2283730" y="2703444"/>
                  <a:pt x="2299700" y="2701472"/>
                  <a:pt x="2314937" y="2696901"/>
                </a:cubicBezTo>
                <a:cubicBezTo>
                  <a:pt x="2338310" y="2689889"/>
                  <a:pt x="2361236" y="2681467"/>
                  <a:pt x="2384385" y="2673751"/>
                </a:cubicBezTo>
                <a:cubicBezTo>
                  <a:pt x="2395960" y="2669893"/>
                  <a:pt x="2407145" y="2664570"/>
                  <a:pt x="2419109" y="2662177"/>
                </a:cubicBezTo>
                <a:cubicBezTo>
                  <a:pt x="2438400" y="2658319"/>
                  <a:pt x="2458139" y="2656255"/>
                  <a:pt x="2476983" y="2650602"/>
                </a:cubicBezTo>
                <a:cubicBezTo>
                  <a:pt x="2496884" y="2644632"/>
                  <a:pt x="2515145" y="2634023"/>
                  <a:pt x="2534856" y="2627453"/>
                </a:cubicBezTo>
                <a:cubicBezTo>
                  <a:pt x="2584694" y="2610840"/>
                  <a:pt x="2596947" y="2619558"/>
                  <a:pt x="2650603" y="2592729"/>
                </a:cubicBezTo>
                <a:cubicBezTo>
                  <a:pt x="2666036" y="2585012"/>
                  <a:pt x="2680230" y="2574025"/>
                  <a:pt x="2696902" y="2569579"/>
                </a:cubicBezTo>
                <a:cubicBezTo>
                  <a:pt x="2738582" y="2558464"/>
                  <a:pt x="2781783" y="2554146"/>
                  <a:pt x="2824223" y="2546430"/>
                </a:cubicBezTo>
                <a:cubicBezTo>
                  <a:pt x="2853005" y="2527242"/>
                  <a:pt x="2871683" y="2512717"/>
                  <a:pt x="2905246" y="2500131"/>
                </a:cubicBezTo>
                <a:cubicBezTo>
                  <a:pt x="2920141" y="2494545"/>
                  <a:pt x="2936112" y="2492415"/>
                  <a:pt x="2951545" y="2488557"/>
                </a:cubicBezTo>
                <a:cubicBezTo>
                  <a:pt x="3032270" y="2448194"/>
                  <a:pt x="2966874" y="2486993"/>
                  <a:pt x="3032568" y="2430683"/>
                </a:cubicBezTo>
                <a:cubicBezTo>
                  <a:pt x="3146615" y="2332927"/>
                  <a:pt x="3021985" y="2446094"/>
                  <a:pt x="3113590" y="2372810"/>
                </a:cubicBezTo>
                <a:cubicBezTo>
                  <a:pt x="3122112" y="2365993"/>
                  <a:pt x="3128218" y="2356477"/>
                  <a:pt x="3136740" y="2349660"/>
                </a:cubicBezTo>
                <a:cubicBezTo>
                  <a:pt x="3147603" y="2340970"/>
                  <a:pt x="3160902" y="2335564"/>
                  <a:pt x="3171464" y="2326511"/>
                </a:cubicBezTo>
                <a:cubicBezTo>
                  <a:pt x="3188035" y="2312307"/>
                  <a:pt x="3201338" y="2294584"/>
                  <a:pt x="3217763" y="2280212"/>
                </a:cubicBezTo>
                <a:cubicBezTo>
                  <a:pt x="3247768" y="2253957"/>
                  <a:pt x="3264575" y="2250633"/>
                  <a:pt x="3287211" y="2222339"/>
                </a:cubicBezTo>
                <a:cubicBezTo>
                  <a:pt x="3311313" y="2192211"/>
                  <a:pt x="3329377" y="2157023"/>
                  <a:pt x="3356659" y="2129741"/>
                </a:cubicBezTo>
                <a:cubicBezTo>
                  <a:pt x="3368234" y="2118166"/>
                  <a:pt x="3380904" y="2107592"/>
                  <a:pt x="3391383" y="2095017"/>
                </a:cubicBezTo>
                <a:cubicBezTo>
                  <a:pt x="3400289" y="2084330"/>
                  <a:pt x="3405226" y="2070633"/>
                  <a:pt x="3414532" y="2060293"/>
                </a:cubicBezTo>
                <a:cubicBezTo>
                  <a:pt x="3440083" y="2031903"/>
                  <a:pt x="3474369" y="2011050"/>
                  <a:pt x="3495555" y="1979270"/>
                </a:cubicBezTo>
                <a:cubicBezTo>
                  <a:pt x="3566805" y="1872394"/>
                  <a:pt x="3475882" y="2003861"/>
                  <a:pt x="3541854" y="1921397"/>
                </a:cubicBezTo>
                <a:cubicBezTo>
                  <a:pt x="3629438" y="1811918"/>
                  <a:pt x="3510026" y="1956531"/>
                  <a:pt x="3576578" y="1851949"/>
                </a:cubicBezTo>
                <a:cubicBezTo>
                  <a:pt x="3618733" y="1785706"/>
                  <a:pt x="3645607" y="1775901"/>
                  <a:pt x="3669175" y="1713053"/>
                </a:cubicBezTo>
                <a:cubicBezTo>
                  <a:pt x="3674761" y="1698158"/>
                  <a:pt x="3674631" y="1681438"/>
                  <a:pt x="3680750" y="1666754"/>
                </a:cubicBezTo>
                <a:cubicBezTo>
                  <a:pt x="3697505" y="1626542"/>
                  <a:pt x="3737615" y="1563469"/>
                  <a:pt x="3750198" y="1516283"/>
                </a:cubicBezTo>
                <a:cubicBezTo>
                  <a:pt x="3795681" y="1345717"/>
                  <a:pt x="3747440" y="1452348"/>
                  <a:pt x="3796497" y="1354238"/>
                </a:cubicBezTo>
                <a:cubicBezTo>
                  <a:pt x="3800355" y="1315656"/>
                  <a:pt x="3803262" y="1276966"/>
                  <a:pt x="3808071" y="1238491"/>
                </a:cubicBezTo>
                <a:cubicBezTo>
                  <a:pt x="3810982" y="1215204"/>
                  <a:pt x="3817054" y="1192368"/>
                  <a:pt x="3819646" y="1169043"/>
                </a:cubicBezTo>
                <a:cubicBezTo>
                  <a:pt x="3824777" y="1122868"/>
                  <a:pt x="3827363" y="1076445"/>
                  <a:pt x="3831221" y="1030146"/>
                </a:cubicBezTo>
                <a:cubicBezTo>
                  <a:pt x="3827363" y="829518"/>
                  <a:pt x="3825818" y="628833"/>
                  <a:pt x="3819646" y="428263"/>
                </a:cubicBezTo>
                <a:cubicBezTo>
                  <a:pt x="3817124" y="346315"/>
                  <a:pt x="3817022" y="299911"/>
                  <a:pt x="3796497" y="231493"/>
                </a:cubicBezTo>
                <a:cubicBezTo>
                  <a:pt x="3789485" y="208120"/>
                  <a:pt x="3786882" y="182348"/>
                  <a:pt x="3773347" y="162045"/>
                </a:cubicBezTo>
                <a:lnTo>
                  <a:pt x="3750198" y="127321"/>
                </a:lnTo>
                <a:cubicBezTo>
                  <a:pt x="3748037" y="118678"/>
                  <a:pt x="3734164" y="58155"/>
                  <a:pt x="3727049" y="46298"/>
                </a:cubicBezTo>
                <a:cubicBezTo>
                  <a:pt x="3698443" y="-1379"/>
                  <a:pt x="3703899" y="47547"/>
                  <a:pt x="3703899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447FECC-BEE2-4CDC-AB80-4D39FC338F4D}"/>
              </a:ext>
            </a:extLst>
          </p:cNvPr>
          <p:cNvSpPr txBox="1">
            <a:spLocks/>
          </p:cNvSpPr>
          <p:nvPr/>
        </p:nvSpPr>
        <p:spPr bwMode="auto">
          <a:xfrm>
            <a:off x="2796170" y="913485"/>
            <a:ext cx="1296144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CE16F86-1944-49D5-93F9-691272E88683}"/>
              </a:ext>
            </a:extLst>
          </p:cNvPr>
          <p:cNvSpPr txBox="1">
            <a:spLocks/>
          </p:cNvSpPr>
          <p:nvPr/>
        </p:nvSpPr>
        <p:spPr bwMode="auto">
          <a:xfrm>
            <a:off x="4225017" y="2436645"/>
            <a:ext cx="1296144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D0A66EC-93E9-47D6-95B7-DB028A778B62}"/>
              </a:ext>
            </a:extLst>
          </p:cNvPr>
          <p:cNvSpPr txBox="1">
            <a:spLocks/>
          </p:cNvSpPr>
          <p:nvPr/>
        </p:nvSpPr>
        <p:spPr bwMode="auto">
          <a:xfrm>
            <a:off x="5159911" y="3423744"/>
            <a:ext cx="1296144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31" name="Picture 3" descr="C:\Users\Steeve\AppData\Local\Microsoft\Windows\Temporary Internet Files\Content.IE5\VHY4PPGU\MC900434818[1].png">
            <a:extLst>
              <a:ext uri="{FF2B5EF4-FFF2-40B4-BE49-F238E27FC236}">
                <a16:creationId xmlns:a16="http://schemas.microsoft.com/office/drawing/2014/main" id="{FF3949C4-9A65-4DF5-9C08-1C0FEF4B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232436" flipH="1">
            <a:off x="1950266" y="1161337"/>
            <a:ext cx="1093743" cy="1093743"/>
          </a:xfrm>
          <a:prstGeom prst="rect">
            <a:avLst/>
          </a:prstGeom>
          <a:noFill/>
        </p:spPr>
      </p:pic>
      <p:grpSp>
        <p:nvGrpSpPr>
          <p:cNvPr id="32" name="Group 840">
            <a:extLst>
              <a:ext uri="{FF2B5EF4-FFF2-40B4-BE49-F238E27FC236}">
                <a16:creationId xmlns:a16="http://schemas.microsoft.com/office/drawing/2014/main" id="{C2468AFC-378C-488F-ACE1-B1068E332A6D}"/>
              </a:ext>
            </a:extLst>
          </p:cNvPr>
          <p:cNvGrpSpPr/>
          <p:nvPr/>
        </p:nvGrpSpPr>
        <p:grpSpPr>
          <a:xfrm flipH="1">
            <a:off x="3790760" y="2372654"/>
            <a:ext cx="389126" cy="774700"/>
            <a:chOff x="3079750" y="2057400"/>
            <a:chExt cx="717550" cy="1460500"/>
          </a:xfrm>
        </p:grpSpPr>
        <p:sp>
          <p:nvSpPr>
            <p:cNvPr id="33" name="Freeform 688">
              <a:extLst>
                <a:ext uri="{FF2B5EF4-FFF2-40B4-BE49-F238E27FC236}">
                  <a16:creationId xmlns:a16="http://schemas.microsoft.com/office/drawing/2014/main" id="{CD9E0D0D-6BE7-4417-B087-314488ECE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600" y="2895600"/>
              <a:ext cx="12700" cy="95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Freeform 689">
              <a:extLst>
                <a:ext uri="{FF2B5EF4-FFF2-40B4-BE49-F238E27FC236}">
                  <a16:creationId xmlns:a16="http://schemas.microsoft.com/office/drawing/2014/main" id="{4166ABA3-0A3B-45FE-8838-4800501D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95600"/>
              <a:ext cx="952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Freeform 690">
              <a:extLst>
                <a:ext uri="{FF2B5EF4-FFF2-40B4-BE49-F238E27FC236}">
                  <a16:creationId xmlns:a16="http://schemas.microsoft.com/office/drawing/2014/main" id="{5EA0E699-A722-4F46-AA26-6FE59C09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2905125"/>
              <a:ext cx="15875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691">
              <a:extLst>
                <a:ext uri="{FF2B5EF4-FFF2-40B4-BE49-F238E27FC236}">
                  <a16:creationId xmlns:a16="http://schemas.microsoft.com/office/drawing/2014/main" id="{AD427209-ABCF-499E-B73C-71AA80C0B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850" y="2917825"/>
              <a:ext cx="22225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4" h="8">
                  <a:moveTo>
                    <a:pt x="6" y="4"/>
                  </a:moveTo>
                  <a:lnTo>
                    <a:pt x="6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692">
              <a:extLst>
                <a:ext uri="{FF2B5EF4-FFF2-40B4-BE49-F238E27FC236}">
                  <a16:creationId xmlns:a16="http://schemas.microsoft.com/office/drawing/2014/main" id="{BA41DCE9-AC12-4F04-A6AD-C862AA4CA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425" y="2914650"/>
              <a:ext cx="22225" cy="635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lnTo>
                    <a:pt x="14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693">
              <a:extLst>
                <a:ext uri="{FF2B5EF4-FFF2-40B4-BE49-F238E27FC236}">
                  <a16:creationId xmlns:a16="http://schemas.microsoft.com/office/drawing/2014/main" id="{5A052D10-5AB8-4C26-B475-99CEF4401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2914650"/>
              <a:ext cx="15875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9" name="Freeform 694">
              <a:extLst>
                <a:ext uri="{FF2B5EF4-FFF2-40B4-BE49-F238E27FC236}">
                  <a16:creationId xmlns:a16="http://schemas.microsoft.com/office/drawing/2014/main" id="{F37BEDC6-F038-4B6F-896B-0B7FF6EAC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425" y="2924175"/>
              <a:ext cx="15875" cy="63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0" h="4">
                  <a:moveTo>
                    <a:pt x="2" y="4"/>
                  </a:moveTo>
                  <a:lnTo>
                    <a:pt x="2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0" name="Freeform 695">
              <a:extLst>
                <a:ext uri="{FF2B5EF4-FFF2-40B4-BE49-F238E27FC236}">
                  <a16:creationId xmlns:a16="http://schemas.microsoft.com/office/drawing/2014/main" id="{BC95EAD4-1C5F-4CF2-871E-D3C168A0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650" y="2924175"/>
              <a:ext cx="22225" cy="635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" name="Freeform 696">
              <a:extLst>
                <a:ext uri="{FF2B5EF4-FFF2-40B4-BE49-F238E27FC236}">
                  <a16:creationId xmlns:a16="http://schemas.microsoft.com/office/drawing/2014/main" id="{431B08E0-8BEC-4BB6-BB8C-05D038725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933700"/>
              <a:ext cx="15875" cy="63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Freeform 697">
              <a:extLst>
                <a:ext uri="{FF2B5EF4-FFF2-40B4-BE49-F238E27FC236}">
                  <a16:creationId xmlns:a16="http://schemas.microsoft.com/office/drawing/2014/main" id="{5EB6B850-0F78-4F86-A361-19E5E9CBE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650" y="2930525"/>
              <a:ext cx="22225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4" h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" name="Freeform 698">
              <a:extLst>
                <a:ext uri="{FF2B5EF4-FFF2-40B4-BE49-F238E27FC236}">
                  <a16:creationId xmlns:a16="http://schemas.microsoft.com/office/drawing/2014/main" id="{FF9FE011-321D-401F-AB01-0C8F4E744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425" y="2940050"/>
              <a:ext cx="22225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" name="Freeform 699">
              <a:extLst>
                <a:ext uri="{FF2B5EF4-FFF2-40B4-BE49-F238E27FC236}">
                  <a16:creationId xmlns:a16="http://schemas.microsoft.com/office/drawing/2014/main" id="{B6865126-4C44-41FD-B096-37258129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825" y="2949575"/>
              <a:ext cx="19050" cy="31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" name="Freeform 700">
              <a:extLst>
                <a:ext uri="{FF2B5EF4-FFF2-40B4-BE49-F238E27FC236}">
                  <a16:creationId xmlns:a16="http://schemas.microsoft.com/office/drawing/2014/main" id="{C41EE3B5-E7DD-4734-9774-0755C5D3D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600" y="2949575"/>
              <a:ext cx="190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" name="Freeform 701">
              <a:extLst>
                <a:ext uri="{FF2B5EF4-FFF2-40B4-BE49-F238E27FC236}">
                  <a16:creationId xmlns:a16="http://schemas.microsoft.com/office/drawing/2014/main" id="{3E170D16-C206-45F3-979C-42420A50A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2955925"/>
              <a:ext cx="22225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" name="Freeform 702">
              <a:extLst>
                <a:ext uri="{FF2B5EF4-FFF2-40B4-BE49-F238E27FC236}">
                  <a16:creationId xmlns:a16="http://schemas.microsoft.com/office/drawing/2014/main" id="{DBD9E029-1F02-4582-A3C8-E216802E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425" y="2955925"/>
              <a:ext cx="15875" cy="63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" name="Freeform 703">
              <a:extLst>
                <a:ext uri="{FF2B5EF4-FFF2-40B4-BE49-F238E27FC236}">
                  <a16:creationId xmlns:a16="http://schemas.microsoft.com/office/drawing/2014/main" id="{EDA541DF-1D6F-4DE8-AB51-DBC614C4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2965450"/>
              <a:ext cx="31750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0" y="4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" name="Freeform 704">
              <a:extLst>
                <a:ext uri="{FF2B5EF4-FFF2-40B4-BE49-F238E27FC236}">
                  <a16:creationId xmlns:a16="http://schemas.microsoft.com/office/drawing/2014/main" id="{8685E922-D5D9-4F6B-9081-1152C8039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650" y="2965450"/>
              <a:ext cx="22225" cy="63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0" name="Freeform 711">
              <a:extLst>
                <a:ext uri="{FF2B5EF4-FFF2-40B4-BE49-F238E27FC236}">
                  <a16:creationId xmlns:a16="http://schemas.microsoft.com/office/drawing/2014/main" id="{BF2F33AD-4E19-426A-AF8D-22A65B82D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425" y="2905125"/>
              <a:ext cx="15875" cy="63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BDF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1" name="Freeform 782">
              <a:extLst>
                <a:ext uri="{FF2B5EF4-FFF2-40B4-BE49-F238E27FC236}">
                  <a16:creationId xmlns:a16="http://schemas.microsoft.com/office/drawing/2014/main" id="{8E012F5F-DB63-4FC9-B4AA-91CCF7E4D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0" y="2238375"/>
              <a:ext cx="717550" cy="1279525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42" y="70"/>
                </a:cxn>
                <a:cxn ang="0">
                  <a:pos x="232" y="100"/>
                </a:cxn>
                <a:cxn ang="0">
                  <a:pos x="218" y="188"/>
                </a:cxn>
                <a:cxn ang="0">
                  <a:pos x="216" y="300"/>
                </a:cxn>
                <a:cxn ang="0">
                  <a:pos x="196" y="426"/>
                </a:cxn>
                <a:cxn ang="0">
                  <a:pos x="200" y="438"/>
                </a:cxn>
                <a:cxn ang="0">
                  <a:pos x="180" y="532"/>
                </a:cxn>
                <a:cxn ang="0">
                  <a:pos x="166" y="572"/>
                </a:cxn>
                <a:cxn ang="0">
                  <a:pos x="154" y="608"/>
                </a:cxn>
                <a:cxn ang="0">
                  <a:pos x="152" y="638"/>
                </a:cxn>
                <a:cxn ang="0">
                  <a:pos x="124" y="650"/>
                </a:cxn>
                <a:cxn ang="0">
                  <a:pos x="102" y="686"/>
                </a:cxn>
                <a:cxn ang="0">
                  <a:pos x="82" y="742"/>
                </a:cxn>
                <a:cxn ang="0">
                  <a:pos x="48" y="748"/>
                </a:cxn>
                <a:cxn ang="0">
                  <a:pos x="20" y="744"/>
                </a:cxn>
                <a:cxn ang="0">
                  <a:pos x="0" y="754"/>
                </a:cxn>
                <a:cxn ang="0">
                  <a:pos x="48" y="784"/>
                </a:cxn>
                <a:cxn ang="0">
                  <a:pos x="98" y="790"/>
                </a:cxn>
                <a:cxn ang="0">
                  <a:pos x="104" y="794"/>
                </a:cxn>
                <a:cxn ang="0">
                  <a:pos x="126" y="804"/>
                </a:cxn>
                <a:cxn ang="0">
                  <a:pos x="148" y="782"/>
                </a:cxn>
                <a:cxn ang="0">
                  <a:pos x="152" y="764"/>
                </a:cxn>
                <a:cxn ang="0">
                  <a:pos x="174" y="736"/>
                </a:cxn>
                <a:cxn ang="0">
                  <a:pos x="176" y="714"/>
                </a:cxn>
                <a:cxn ang="0">
                  <a:pos x="236" y="644"/>
                </a:cxn>
                <a:cxn ang="0">
                  <a:pos x="284" y="544"/>
                </a:cxn>
                <a:cxn ang="0">
                  <a:pos x="344" y="684"/>
                </a:cxn>
                <a:cxn ang="0">
                  <a:pos x="354" y="712"/>
                </a:cxn>
                <a:cxn ang="0">
                  <a:pos x="368" y="720"/>
                </a:cxn>
                <a:cxn ang="0">
                  <a:pos x="348" y="758"/>
                </a:cxn>
                <a:cxn ang="0">
                  <a:pos x="334" y="768"/>
                </a:cxn>
                <a:cxn ang="0">
                  <a:pos x="296" y="782"/>
                </a:cxn>
                <a:cxn ang="0">
                  <a:pos x="300" y="790"/>
                </a:cxn>
                <a:cxn ang="0">
                  <a:pos x="352" y="794"/>
                </a:cxn>
                <a:cxn ang="0">
                  <a:pos x="376" y="790"/>
                </a:cxn>
                <a:cxn ang="0">
                  <a:pos x="400" y="792"/>
                </a:cxn>
                <a:cxn ang="0">
                  <a:pos x="446" y="792"/>
                </a:cxn>
                <a:cxn ang="0">
                  <a:pos x="452" y="754"/>
                </a:cxn>
                <a:cxn ang="0">
                  <a:pos x="426" y="630"/>
                </a:cxn>
                <a:cxn ang="0">
                  <a:pos x="388" y="518"/>
                </a:cxn>
                <a:cxn ang="0">
                  <a:pos x="376" y="472"/>
                </a:cxn>
                <a:cxn ang="0">
                  <a:pos x="374" y="440"/>
                </a:cxn>
                <a:cxn ang="0">
                  <a:pos x="382" y="354"/>
                </a:cxn>
                <a:cxn ang="0">
                  <a:pos x="384" y="258"/>
                </a:cxn>
                <a:cxn ang="0">
                  <a:pos x="366" y="82"/>
                </a:cxn>
                <a:cxn ang="0">
                  <a:pos x="334" y="30"/>
                </a:cxn>
                <a:cxn ang="0">
                  <a:pos x="318" y="6"/>
                </a:cxn>
              </a:cxnLst>
              <a:rect l="0" t="0" r="r" b="b"/>
              <a:pathLst>
                <a:path w="452" h="806">
                  <a:moveTo>
                    <a:pt x="312" y="0"/>
                  </a:moveTo>
                  <a:lnTo>
                    <a:pt x="254" y="40"/>
                  </a:lnTo>
                  <a:lnTo>
                    <a:pt x="250" y="50"/>
                  </a:lnTo>
                  <a:lnTo>
                    <a:pt x="252" y="56"/>
                  </a:lnTo>
                  <a:lnTo>
                    <a:pt x="252" y="56"/>
                  </a:lnTo>
                  <a:lnTo>
                    <a:pt x="246" y="62"/>
                  </a:lnTo>
                  <a:lnTo>
                    <a:pt x="244" y="66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2" y="76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0" y="158"/>
                  </a:lnTo>
                  <a:lnTo>
                    <a:pt x="218" y="188"/>
                  </a:lnTo>
                  <a:lnTo>
                    <a:pt x="218" y="188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300"/>
                  </a:lnTo>
                  <a:lnTo>
                    <a:pt x="216" y="300"/>
                  </a:lnTo>
                  <a:lnTo>
                    <a:pt x="204" y="362"/>
                  </a:lnTo>
                  <a:lnTo>
                    <a:pt x="198" y="408"/>
                  </a:lnTo>
                  <a:lnTo>
                    <a:pt x="196" y="426"/>
                  </a:lnTo>
                  <a:lnTo>
                    <a:pt x="198" y="432"/>
                  </a:lnTo>
                  <a:lnTo>
                    <a:pt x="200" y="434"/>
                  </a:lnTo>
                  <a:lnTo>
                    <a:pt x="200" y="434"/>
                  </a:lnTo>
                  <a:lnTo>
                    <a:pt x="200" y="438"/>
                  </a:lnTo>
                  <a:lnTo>
                    <a:pt x="200" y="442"/>
                  </a:lnTo>
                  <a:lnTo>
                    <a:pt x="200" y="456"/>
                  </a:lnTo>
                  <a:lnTo>
                    <a:pt x="192" y="494"/>
                  </a:lnTo>
                  <a:lnTo>
                    <a:pt x="180" y="532"/>
                  </a:lnTo>
                  <a:lnTo>
                    <a:pt x="172" y="554"/>
                  </a:lnTo>
                  <a:lnTo>
                    <a:pt x="172" y="554"/>
                  </a:lnTo>
                  <a:lnTo>
                    <a:pt x="168" y="564"/>
                  </a:lnTo>
                  <a:lnTo>
                    <a:pt x="166" y="572"/>
                  </a:lnTo>
                  <a:lnTo>
                    <a:pt x="164" y="582"/>
                  </a:lnTo>
                  <a:lnTo>
                    <a:pt x="164" y="582"/>
                  </a:lnTo>
                  <a:lnTo>
                    <a:pt x="160" y="592"/>
                  </a:lnTo>
                  <a:lnTo>
                    <a:pt x="154" y="608"/>
                  </a:lnTo>
                  <a:lnTo>
                    <a:pt x="154" y="608"/>
                  </a:lnTo>
                  <a:lnTo>
                    <a:pt x="152" y="626"/>
                  </a:lnTo>
                  <a:lnTo>
                    <a:pt x="152" y="638"/>
                  </a:lnTo>
                  <a:lnTo>
                    <a:pt x="152" y="638"/>
                  </a:lnTo>
                  <a:lnTo>
                    <a:pt x="140" y="642"/>
                  </a:lnTo>
                  <a:lnTo>
                    <a:pt x="130" y="646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14" y="668"/>
                  </a:lnTo>
                  <a:lnTo>
                    <a:pt x="108" y="680"/>
                  </a:lnTo>
                  <a:lnTo>
                    <a:pt x="102" y="686"/>
                  </a:lnTo>
                  <a:lnTo>
                    <a:pt x="102" y="686"/>
                  </a:lnTo>
                  <a:lnTo>
                    <a:pt x="88" y="702"/>
                  </a:lnTo>
                  <a:lnTo>
                    <a:pt x="80" y="712"/>
                  </a:lnTo>
                  <a:lnTo>
                    <a:pt x="70" y="728"/>
                  </a:lnTo>
                  <a:lnTo>
                    <a:pt x="82" y="742"/>
                  </a:lnTo>
                  <a:lnTo>
                    <a:pt x="68" y="746"/>
                  </a:lnTo>
                  <a:lnTo>
                    <a:pt x="68" y="746"/>
                  </a:lnTo>
                  <a:lnTo>
                    <a:pt x="48" y="748"/>
                  </a:lnTo>
                  <a:lnTo>
                    <a:pt x="48" y="748"/>
                  </a:lnTo>
                  <a:lnTo>
                    <a:pt x="40" y="748"/>
                  </a:lnTo>
                  <a:lnTo>
                    <a:pt x="32" y="746"/>
                  </a:lnTo>
                  <a:lnTo>
                    <a:pt x="32" y="746"/>
                  </a:lnTo>
                  <a:lnTo>
                    <a:pt x="20" y="744"/>
                  </a:lnTo>
                  <a:lnTo>
                    <a:pt x="14" y="744"/>
                  </a:lnTo>
                  <a:lnTo>
                    <a:pt x="8" y="746"/>
                  </a:lnTo>
                  <a:lnTo>
                    <a:pt x="0" y="754"/>
                  </a:lnTo>
                  <a:lnTo>
                    <a:pt x="0" y="754"/>
                  </a:lnTo>
                  <a:lnTo>
                    <a:pt x="16" y="766"/>
                  </a:lnTo>
                  <a:lnTo>
                    <a:pt x="32" y="776"/>
                  </a:lnTo>
                  <a:lnTo>
                    <a:pt x="48" y="784"/>
                  </a:lnTo>
                  <a:lnTo>
                    <a:pt x="48" y="784"/>
                  </a:lnTo>
                  <a:lnTo>
                    <a:pt x="66" y="788"/>
                  </a:lnTo>
                  <a:lnTo>
                    <a:pt x="80" y="790"/>
                  </a:lnTo>
                  <a:lnTo>
                    <a:pt x="98" y="790"/>
                  </a:lnTo>
                  <a:lnTo>
                    <a:pt x="98" y="790"/>
                  </a:lnTo>
                  <a:lnTo>
                    <a:pt x="100" y="790"/>
                  </a:lnTo>
                  <a:lnTo>
                    <a:pt x="102" y="792"/>
                  </a:lnTo>
                  <a:lnTo>
                    <a:pt x="104" y="794"/>
                  </a:lnTo>
                  <a:lnTo>
                    <a:pt x="104" y="794"/>
                  </a:lnTo>
                  <a:lnTo>
                    <a:pt x="110" y="800"/>
                  </a:lnTo>
                  <a:lnTo>
                    <a:pt x="118" y="802"/>
                  </a:lnTo>
                  <a:lnTo>
                    <a:pt x="126" y="804"/>
                  </a:lnTo>
                  <a:lnTo>
                    <a:pt x="126" y="804"/>
                  </a:lnTo>
                  <a:lnTo>
                    <a:pt x="144" y="806"/>
                  </a:lnTo>
                  <a:lnTo>
                    <a:pt x="150" y="788"/>
                  </a:lnTo>
                  <a:lnTo>
                    <a:pt x="148" y="782"/>
                  </a:lnTo>
                  <a:lnTo>
                    <a:pt x="148" y="782"/>
                  </a:lnTo>
                  <a:lnTo>
                    <a:pt x="150" y="780"/>
                  </a:lnTo>
                  <a:lnTo>
                    <a:pt x="152" y="772"/>
                  </a:lnTo>
                  <a:lnTo>
                    <a:pt x="152" y="772"/>
                  </a:lnTo>
                  <a:lnTo>
                    <a:pt x="152" y="764"/>
                  </a:lnTo>
                  <a:lnTo>
                    <a:pt x="152" y="762"/>
                  </a:lnTo>
                  <a:lnTo>
                    <a:pt x="152" y="762"/>
                  </a:lnTo>
                  <a:lnTo>
                    <a:pt x="164" y="746"/>
                  </a:lnTo>
                  <a:lnTo>
                    <a:pt x="174" y="736"/>
                  </a:lnTo>
                  <a:lnTo>
                    <a:pt x="176" y="726"/>
                  </a:lnTo>
                  <a:lnTo>
                    <a:pt x="176" y="726"/>
                  </a:lnTo>
                  <a:lnTo>
                    <a:pt x="176" y="714"/>
                  </a:lnTo>
                  <a:lnTo>
                    <a:pt x="176" y="714"/>
                  </a:lnTo>
                  <a:lnTo>
                    <a:pt x="194" y="698"/>
                  </a:lnTo>
                  <a:lnTo>
                    <a:pt x="218" y="670"/>
                  </a:lnTo>
                  <a:lnTo>
                    <a:pt x="218" y="670"/>
                  </a:lnTo>
                  <a:lnTo>
                    <a:pt x="236" y="644"/>
                  </a:lnTo>
                  <a:lnTo>
                    <a:pt x="246" y="628"/>
                  </a:lnTo>
                  <a:lnTo>
                    <a:pt x="254" y="610"/>
                  </a:lnTo>
                  <a:lnTo>
                    <a:pt x="254" y="610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310" y="606"/>
                  </a:lnTo>
                  <a:lnTo>
                    <a:pt x="330" y="654"/>
                  </a:lnTo>
                  <a:lnTo>
                    <a:pt x="344" y="684"/>
                  </a:lnTo>
                  <a:lnTo>
                    <a:pt x="344" y="684"/>
                  </a:lnTo>
                  <a:lnTo>
                    <a:pt x="350" y="696"/>
                  </a:lnTo>
                  <a:lnTo>
                    <a:pt x="352" y="706"/>
                  </a:lnTo>
                  <a:lnTo>
                    <a:pt x="354" y="712"/>
                  </a:lnTo>
                  <a:lnTo>
                    <a:pt x="358" y="716"/>
                  </a:lnTo>
                  <a:lnTo>
                    <a:pt x="358" y="716"/>
                  </a:lnTo>
                  <a:lnTo>
                    <a:pt x="362" y="718"/>
                  </a:lnTo>
                  <a:lnTo>
                    <a:pt x="368" y="720"/>
                  </a:lnTo>
                  <a:lnTo>
                    <a:pt x="374" y="720"/>
                  </a:lnTo>
                  <a:lnTo>
                    <a:pt x="354" y="750"/>
                  </a:lnTo>
                  <a:lnTo>
                    <a:pt x="348" y="758"/>
                  </a:lnTo>
                  <a:lnTo>
                    <a:pt x="348" y="758"/>
                  </a:lnTo>
                  <a:lnTo>
                    <a:pt x="344" y="762"/>
                  </a:lnTo>
                  <a:lnTo>
                    <a:pt x="338" y="766"/>
                  </a:lnTo>
                  <a:lnTo>
                    <a:pt x="334" y="768"/>
                  </a:lnTo>
                  <a:lnTo>
                    <a:pt x="334" y="768"/>
                  </a:lnTo>
                  <a:lnTo>
                    <a:pt x="306" y="774"/>
                  </a:lnTo>
                  <a:lnTo>
                    <a:pt x="300" y="780"/>
                  </a:lnTo>
                  <a:lnTo>
                    <a:pt x="296" y="782"/>
                  </a:lnTo>
                  <a:lnTo>
                    <a:pt x="296" y="782"/>
                  </a:lnTo>
                  <a:lnTo>
                    <a:pt x="296" y="784"/>
                  </a:lnTo>
                  <a:lnTo>
                    <a:pt x="296" y="786"/>
                  </a:lnTo>
                  <a:lnTo>
                    <a:pt x="300" y="790"/>
                  </a:lnTo>
                  <a:lnTo>
                    <a:pt x="300" y="790"/>
                  </a:lnTo>
                  <a:lnTo>
                    <a:pt x="308" y="792"/>
                  </a:lnTo>
                  <a:lnTo>
                    <a:pt x="324" y="794"/>
                  </a:lnTo>
                  <a:lnTo>
                    <a:pt x="340" y="794"/>
                  </a:lnTo>
                  <a:lnTo>
                    <a:pt x="352" y="794"/>
                  </a:lnTo>
                  <a:lnTo>
                    <a:pt x="352" y="794"/>
                  </a:lnTo>
                  <a:lnTo>
                    <a:pt x="364" y="794"/>
                  </a:lnTo>
                  <a:lnTo>
                    <a:pt x="376" y="790"/>
                  </a:lnTo>
                  <a:lnTo>
                    <a:pt x="376" y="790"/>
                  </a:lnTo>
                  <a:lnTo>
                    <a:pt x="390" y="786"/>
                  </a:lnTo>
                  <a:lnTo>
                    <a:pt x="398" y="784"/>
                  </a:lnTo>
                  <a:lnTo>
                    <a:pt x="400" y="792"/>
                  </a:lnTo>
                  <a:lnTo>
                    <a:pt x="400" y="792"/>
                  </a:lnTo>
                  <a:lnTo>
                    <a:pt x="436" y="794"/>
                  </a:lnTo>
                  <a:lnTo>
                    <a:pt x="436" y="794"/>
                  </a:lnTo>
                  <a:lnTo>
                    <a:pt x="442" y="794"/>
                  </a:lnTo>
                  <a:lnTo>
                    <a:pt x="446" y="792"/>
                  </a:lnTo>
                  <a:lnTo>
                    <a:pt x="448" y="790"/>
                  </a:lnTo>
                  <a:lnTo>
                    <a:pt x="446" y="770"/>
                  </a:lnTo>
                  <a:lnTo>
                    <a:pt x="444" y="758"/>
                  </a:lnTo>
                  <a:lnTo>
                    <a:pt x="452" y="754"/>
                  </a:lnTo>
                  <a:lnTo>
                    <a:pt x="452" y="754"/>
                  </a:lnTo>
                  <a:lnTo>
                    <a:pt x="438" y="678"/>
                  </a:lnTo>
                  <a:lnTo>
                    <a:pt x="438" y="678"/>
                  </a:lnTo>
                  <a:lnTo>
                    <a:pt x="426" y="630"/>
                  </a:lnTo>
                  <a:lnTo>
                    <a:pt x="414" y="586"/>
                  </a:lnTo>
                  <a:lnTo>
                    <a:pt x="414" y="586"/>
                  </a:lnTo>
                  <a:lnTo>
                    <a:pt x="400" y="550"/>
                  </a:lnTo>
                  <a:lnTo>
                    <a:pt x="388" y="518"/>
                  </a:lnTo>
                  <a:lnTo>
                    <a:pt x="388" y="518"/>
                  </a:lnTo>
                  <a:lnTo>
                    <a:pt x="384" y="500"/>
                  </a:lnTo>
                  <a:lnTo>
                    <a:pt x="382" y="490"/>
                  </a:lnTo>
                  <a:lnTo>
                    <a:pt x="376" y="472"/>
                  </a:lnTo>
                  <a:lnTo>
                    <a:pt x="376" y="472"/>
                  </a:lnTo>
                  <a:lnTo>
                    <a:pt x="374" y="460"/>
                  </a:lnTo>
                  <a:lnTo>
                    <a:pt x="374" y="440"/>
                  </a:lnTo>
                  <a:lnTo>
                    <a:pt x="374" y="440"/>
                  </a:lnTo>
                  <a:lnTo>
                    <a:pt x="368" y="422"/>
                  </a:lnTo>
                  <a:lnTo>
                    <a:pt x="378" y="420"/>
                  </a:lnTo>
                  <a:lnTo>
                    <a:pt x="378" y="420"/>
                  </a:lnTo>
                  <a:lnTo>
                    <a:pt x="382" y="354"/>
                  </a:lnTo>
                  <a:lnTo>
                    <a:pt x="384" y="300"/>
                  </a:lnTo>
                  <a:lnTo>
                    <a:pt x="384" y="276"/>
                  </a:lnTo>
                  <a:lnTo>
                    <a:pt x="384" y="258"/>
                  </a:lnTo>
                  <a:lnTo>
                    <a:pt x="384" y="258"/>
                  </a:lnTo>
                  <a:lnTo>
                    <a:pt x="376" y="164"/>
                  </a:lnTo>
                  <a:lnTo>
                    <a:pt x="372" y="114"/>
                  </a:lnTo>
                  <a:lnTo>
                    <a:pt x="366" y="82"/>
                  </a:lnTo>
                  <a:lnTo>
                    <a:pt x="366" y="82"/>
                  </a:lnTo>
                  <a:lnTo>
                    <a:pt x="364" y="72"/>
                  </a:lnTo>
                  <a:lnTo>
                    <a:pt x="360" y="62"/>
                  </a:lnTo>
                  <a:lnTo>
                    <a:pt x="350" y="48"/>
                  </a:lnTo>
                  <a:lnTo>
                    <a:pt x="334" y="30"/>
                  </a:lnTo>
                  <a:lnTo>
                    <a:pt x="334" y="30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18" y="6"/>
                  </a:lnTo>
                  <a:lnTo>
                    <a:pt x="316" y="2"/>
                  </a:ln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" name="Freeform 783">
              <a:extLst>
                <a:ext uri="{FF2B5EF4-FFF2-40B4-BE49-F238E27FC236}">
                  <a16:creationId xmlns:a16="http://schemas.microsoft.com/office/drawing/2014/main" id="{1CD7499B-6286-455A-9433-799C0D64B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400" y="2327275"/>
              <a:ext cx="206375" cy="5334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50" y="22"/>
                </a:cxn>
                <a:cxn ang="0">
                  <a:pos x="62" y="42"/>
                </a:cxn>
                <a:cxn ang="0">
                  <a:pos x="68" y="50"/>
                </a:cxn>
                <a:cxn ang="0">
                  <a:pos x="70" y="58"/>
                </a:cxn>
                <a:cxn ang="0">
                  <a:pos x="70" y="58"/>
                </a:cxn>
                <a:cxn ang="0">
                  <a:pos x="82" y="104"/>
                </a:cxn>
                <a:cxn ang="0">
                  <a:pos x="90" y="140"/>
                </a:cxn>
                <a:cxn ang="0">
                  <a:pos x="90" y="140"/>
                </a:cxn>
                <a:cxn ang="0">
                  <a:pos x="96" y="150"/>
                </a:cxn>
                <a:cxn ang="0">
                  <a:pos x="98" y="154"/>
                </a:cxn>
                <a:cxn ang="0">
                  <a:pos x="100" y="160"/>
                </a:cxn>
                <a:cxn ang="0">
                  <a:pos x="100" y="160"/>
                </a:cxn>
                <a:cxn ang="0">
                  <a:pos x="100" y="174"/>
                </a:cxn>
                <a:cxn ang="0">
                  <a:pos x="102" y="182"/>
                </a:cxn>
                <a:cxn ang="0">
                  <a:pos x="104" y="188"/>
                </a:cxn>
                <a:cxn ang="0">
                  <a:pos x="104" y="188"/>
                </a:cxn>
                <a:cxn ang="0">
                  <a:pos x="106" y="198"/>
                </a:cxn>
                <a:cxn ang="0">
                  <a:pos x="110" y="216"/>
                </a:cxn>
                <a:cxn ang="0">
                  <a:pos x="114" y="248"/>
                </a:cxn>
                <a:cxn ang="0">
                  <a:pos x="114" y="248"/>
                </a:cxn>
                <a:cxn ang="0">
                  <a:pos x="114" y="264"/>
                </a:cxn>
                <a:cxn ang="0">
                  <a:pos x="116" y="268"/>
                </a:cxn>
                <a:cxn ang="0">
                  <a:pos x="118" y="274"/>
                </a:cxn>
                <a:cxn ang="0">
                  <a:pos x="118" y="274"/>
                </a:cxn>
                <a:cxn ang="0">
                  <a:pos x="122" y="284"/>
                </a:cxn>
                <a:cxn ang="0">
                  <a:pos x="128" y="302"/>
                </a:cxn>
                <a:cxn ang="0">
                  <a:pos x="130" y="320"/>
                </a:cxn>
                <a:cxn ang="0">
                  <a:pos x="130" y="326"/>
                </a:cxn>
                <a:cxn ang="0">
                  <a:pos x="128" y="330"/>
                </a:cxn>
                <a:cxn ang="0">
                  <a:pos x="128" y="330"/>
                </a:cxn>
                <a:cxn ang="0">
                  <a:pos x="116" y="332"/>
                </a:cxn>
                <a:cxn ang="0">
                  <a:pos x="98" y="334"/>
                </a:cxn>
                <a:cxn ang="0">
                  <a:pos x="72" y="336"/>
                </a:cxn>
                <a:cxn ang="0">
                  <a:pos x="72" y="336"/>
                </a:cxn>
                <a:cxn ang="0">
                  <a:pos x="68" y="302"/>
                </a:cxn>
                <a:cxn ang="0">
                  <a:pos x="68" y="302"/>
                </a:cxn>
                <a:cxn ang="0">
                  <a:pos x="60" y="262"/>
                </a:cxn>
                <a:cxn ang="0">
                  <a:pos x="42" y="200"/>
                </a:cxn>
                <a:cxn ang="0">
                  <a:pos x="12" y="94"/>
                </a:cxn>
                <a:cxn ang="0">
                  <a:pos x="12" y="94"/>
                </a:cxn>
                <a:cxn ang="0">
                  <a:pos x="2" y="56"/>
                </a:cxn>
                <a:cxn ang="0">
                  <a:pos x="0" y="42"/>
                </a:cxn>
                <a:cxn ang="0">
                  <a:pos x="2" y="28"/>
                </a:cxn>
                <a:cxn ang="0">
                  <a:pos x="2" y="28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30" h="336">
                  <a:moveTo>
                    <a:pt x="34" y="0"/>
                  </a:moveTo>
                  <a:lnTo>
                    <a:pt x="34" y="0"/>
                  </a:lnTo>
                  <a:lnTo>
                    <a:pt x="50" y="22"/>
                  </a:lnTo>
                  <a:lnTo>
                    <a:pt x="62" y="42"/>
                  </a:lnTo>
                  <a:lnTo>
                    <a:pt x="68" y="50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82" y="104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6" y="150"/>
                  </a:lnTo>
                  <a:lnTo>
                    <a:pt x="98" y="154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100" y="174"/>
                  </a:lnTo>
                  <a:lnTo>
                    <a:pt x="102" y="182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6" y="198"/>
                  </a:lnTo>
                  <a:lnTo>
                    <a:pt x="110" y="216"/>
                  </a:lnTo>
                  <a:lnTo>
                    <a:pt x="114" y="248"/>
                  </a:lnTo>
                  <a:lnTo>
                    <a:pt x="114" y="248"/>
                  </a:lnTo>
                  <a:lnTo>
                    <a:pt x="114" y="264"/>
                  </a:lnTo>
                  <a:lnTo>
                    <a:pt x="116" y="268"/>
                  </a:lnTo>
                  <a:lnTo>
                    <a:pt x="118" y="274"/>
                  </a:lnTo>
                  <a:lnTo>
                    <a:pt x="118" y="274"/>
                  </a:lnTo>
                  <a:lnTo>
                    <a:pt x="122" y="284"/>
                  </a:lnTo>
                  <a:lnTo>
                    <a:pt x="128" y="302"/>
                  </a:lnTo>
                  <a:lnTo>
                    <a:pt x="130" y="320"/>
                  </a:lnTo>
                  <a:lnTo>
                    <a:pt x="130" y="326"/>
                  </a:lnTo>
                  <a:lnTo>
                    <a:pt x="128" y="330"/>
                  </a:lnTo>
                  <a:lnTo>
                    <a:pt x="128" y="330"/>
                  </a:lnTo>
                  <a:lnTo>
                    <a:pt x="116" y="332"/>
                  </a:lnTo>
                  <a:lnTo>
                    <a:pt x="98" y="334"/>
                  </a:lnTo>
                  <a:lnTo>
                    <a:pt x="72" y="336"/>
                  </a:lnTo>
                  <a:lnTo>
                    <a:pt x="72" y="336"/>
                  </a:lnTo>
                  <a:lnTo>
                    <a:pt x="68" y="302"/>
                  </a:lnTo>
                  <a:lnTo>
                    <a:pt x="68" y="302"/>
                  </a:lnTo>
                  <a:lnTo>
                    <a:pt x="60" y="262"/>
                  </a:lnTo>
                  <a:lnTo>
                    <a:pt x="42" y="200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2" y="56"/>
                  </a:lnTo>
                  <a:lnTo>
                    <a:pt x="0" y="42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3" name="Freeform 784">
              <a:extLst>
                <a:ext uri="{FF2B5EF4-FFF2-40B4-BE49-F238E27FC236}">
                  <a16:creationId xmlns:a16="http://schemas.microsoft.com/office/drawing/2014/main" id="{334A20B7-7684-4F0C-8A10-6D8C7AD40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5" y="2835275"/>
              <a:ext cx="73025" cy="10477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34"/>
                </a:cxn>
                <a:cxn ang="0">
                  <a:pos x="2" y="42"/>
                </a:cxn>
                <a:cxn ang="0">
                  <a:pos x="8" y="60"/>
                </a:cxn>
                <a:cxn ang="0">
                  <a:pos x="14" y="64"/>
                </a:cxn>
                <a:cxn ang="0">
                  <a:pos x="22" y="66"/>
                </a:cxn>
                <a:cxn ang="0">
                  <a:pos x="30" y="66"/>
                </a:cxn>
                <a:cxn ang="0">
                  <a:pos x="32" y="64"/>
                </a:cxn>
                <a:cxn ang="0">
                  <a:pos x="32" y="62"/>
                </a:cxn>
                <a:cxn ang="0">
                  <a:pos x="28" y="62"/>
                </a:cxn>
                <a:cxn ang="0">
                  <a:pos x="20" y="58"/>
                </a:cxn>
                <a:cxn ang="0">
                  <a:pos x="18" y="56"/>
                </a:cxn>
                <a:cxn ang="0">
                  <a:pos x="18" y="52"/>
                </a:cxn>
                <a:cxn ang="0">
                  <a:pos x="20" y="56"/>
                </a:cxn>
                <a:cxn ang="0">
                  <a:pos x="26" y="60"/>
                </a:cxn>
                <a:cxn ang="0">
                  <a:pos x="34" y="56"/>
                </a:cxn>
                <a:cxn ang="0">
                  <a:pos x="36" y="56"/>
                </a:cxn>
                <a:cxn ang="0">
                  <a:pos x="36" y="52"/>
                </a:cxn>
                <a:cxn ang="0">
                  <a:pos x="34" y="50"/>
                </a:cxn>
                <a:cxn ang="0">
                  <a:pos x="40" y="48"/>
                </a:cxn>
                <a:cxn ang="0">
                  <a:pos x="42" y="44"/>
                </a:cxn>
                <a:cxn ang="0">
                  <a:pos x="42" y="40"/>
                </a:cxn>
                <a:cxn ang="0">
                  <a:pos x="42" y="38"/>
                </a:cxn>
                <a:cxn ang="0">
                  <a:pos x="46" y="36"/>
                </a:cxn>
                <a:cxn ang="0">
                  <a:pos x="46" y="32"/>
                </a:cxn>
                <a:cxn ang="0">
                  <a:pos x="46" y="28"/>
                </a:cxn>
                <a:cxn ang="0">
                  <a:pos x="42" y="24"/>
                </a:cxn>
                <a:cxn ang="0">
                  <a:pos x="40" y="22"/>
                </a:cxn>
                <a:cxn ang="0">
                  <a:pos x="40" y="16"/>
                </a:cxn>
                <a:cxn ang="0">
                  <a:pos x="36" y="6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4" y="0"/>
                </a:cxn>
                <a:cxn ang="0">
                  <a:pos x="6" y="6"/>
                </a:cxn>
                <a:cxn ang="0">
                  <a:pos x="2" y="10"/>
                </a:cxn>
              </a:cxnLst>
              <a:rect l="0" t="0" r="r" b="b"/>
              <a:pathLst>
                <a:path w="46" h="66">
                  <a:moveTo>
                    <a:pt x="2" y="10"/>
                  </a:moveTo>
                  <a:lnTo>
                    <a:pt x="2" y="10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6" y="5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4" y="64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0" y="56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6" y="54"/>
                  </a:lnTo>
                  <a:lnTo>
                    <a:pt x="36" y="52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2" y="4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6" y="6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4" name="Freeform 785">
              <a:extLst>
                <a:ext uri="{FF2B5EF4-FFF2-40B4-BE49-F238E27FC236}">
                  <a16:creationId xmlns:a16="http://schemas.microsoft.com/office/drawing/2014/main" id="{D89AF537-F362-4EE3-881A-3939FFD3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5" y="2568575"/>
              <a:ext cx="200025" cy="276225"/>
            </a:xfrm>
            <a:custGeom>
              <a:avLst/>
              <a:gdLst/>
              <a:ahLst/>
              <a:cxnLst>
                <a:cxn ang="0">
                  <a:pos x="94" y="4"/>
                </a:cxn>
                <a:cxn ang="0">
                  <a:pos x="76" y="48"/>
                </a:cxn>
                <a:cxn ang="0">
                  <a:pos x="68" y="58"/>
                </a:cxn>
                <a:cxn ang="0">
                  <a:pos x="62" y="68"/>
                </a:cxn>
                <a:cxn ang="0">
                  <a:pos x="58" y="80"/>
                </a:cxn>
                <a:cxn ang="0">
                  <a:pos x="56" y="84"/>
                </a:cxn>
                <a:cxn ang="0">
                  <a:pos x="24" y="128"/>
                </a:cxn>
                <a:cxn ang="0">
                  <a:pos x="14" y="136"/>
                </a:cxn>
                <a:cxn ang="0">
                  <a:pos x="10" y="144"/>
                </a:cxn>
                <a:cxn ang="0">
                  <a:pos x="8" y="152"/>
                </a:cxn>
                <a:cxn ang="0">
                  <a:pos x="6" y="160"/>
                </a:cxn>
                <a:cxn ang="0">
                  <a:pos x="2" y="164"/>
                </a:cxn>
                <a:cxn ang="0">
                  <a:pos x="2" y="166"/>
                </a:cxn>
                <a:cxn ang="0">
                  <a:pos x="6" y="166"/>
                </a:cxn>
                <a:cxn ang="0">
                  <a:pos x="12" y="164"/>
                </a:cxn>
                <a:cxn ang="0">
                  <a:pos x="16" y="166"/>
                </a:cxn>
                <a:cxn ang="0">
                  <a:pos x="18" y="166"/>
                </a:cxn>
                <a:cxn ang="0">
                  <a:pos x="18" y="166"/>
                </a:cxn>
                <a:cxn ang="0">
                  <a:pos x="22" y="172"/>
                </a:cxn>
                <a:cxn ang="0">
                  <a:pos x="28" y="170"/>
                </a:cxn>
                <a:cxn ang="0">
                  <a:pos x="30" y="168"/>
                </a:cxn>
                <a:cxn ang="0">
                  <a:pos x="32" y="172"/>
                </a:cxn>
                <a:cxn ang="0">
                  <a:pos x="34" y="172"/>
                </a:cxn>
                <a:cxn ang="0">
                  <a:pos x="36" y="170"/>
                </a:cxn>
                <a:cxn ang="0">
                  <a:pos x="40" y="174"/>
                </a:cxn>
                <a:cxn ang="0">
                  <a:pos x="44" y="172"/>
                </a:cxn>
                <a:cxn ang="0">
                  <a:pos x="46" y="170"/>
                </a:cxn>
                <a:cxn ang="0">
                  <a:pos x="52" y="150"/>
                </a:cxn>
                <a:cxn ang="0">
                  <a:pos x="78" y="128"/>
                </a:cxn>
                <a:cxn ang="0">
                  <a:pos x="88" y="118"/>
                </a:cxn>
                <a:cxn ang="0">
                  <a:pos x="104" y="94"/>
                </a:cxn>
                <a:cxn ang="0">
                  <a:pos x="118" y="60"/>
                </a:cxn>
                <a:cxn ang="0">
                  <a:pos x="126" y="24"/>
                </a:cxn>
                <a:cxn ang="0">
                  <a:pos x="126" y="10"/>
                </a:cxn>
                <a:cxn ang="0">
                  <a:pos x="118" y="2"/>
                </a:cxn>
                <a:cxn ang="0">
                  <a:pos x="112" y="0"/>
                </a:cxn>
                <a:cxn ang="0">
                  <a:pos x="100" y="2"/>
                </a:cxn>
                <a:cxn ang="0">
                  <a:pos x="94" y="4"/>
                </a:cxn>
              </a:cxnLst>
              <a:rect l="0" t="0" r="r" b="b"/>
              <a:pathLst>
                <a:path w="126" h="174">
                  <a:moveTo>
                    <a:pt x="94" y="4"/>
                  </a:moveTo>
                  <a:lnTo>
                    <a:pt x="94" y="4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2" y="54"/>
                  </a:lnTo>
                  <a:lnTo>
                    <a:pt x="68" y="58"/>
                  </a:lnTo>
                  <a:lnTo>
                    <a:pt x="64" y="62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58" y="80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24" y="122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14" y="136"/>
                  </a:lnTo>
                  <a:lnTo>
                    <a:pt x="14" y="136"/>
                  </a:lnTo>
                  <a:lnTo>
                    <a:pt x="10" y="144"/>
                  </a:lnTo>
                  <a:lnTo>
                    <a:pt x="10" y="144"/>
                  </a:lnTo>
                  <a:lnTo>
                    <a:pt x="8" y="152"/>
                  </a:lnTo>
                  <a:lnTo>
                    <a:pt x="6" y="156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2" y="164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6" y="166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4" y="164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20" y="168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8" y="170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0" y="170"/>
                  </a:lnTo>
                  <a:lnTo>
                    <a:pt x="32" y="172"/>
                  </a:lnTo>
                  <a:lnTo>
                    <a:pt x="32" y="172"/>
                  </a:lnTo>
                  <a:lnTo>
                    <a:pt x="34" y="172"/>
                  </a:lnTo>
                  <a:lnTo>
                    <a:pt x="36" y="172"/>
                  </a:lnTo>
                  <a:lnTo>
                    <a:pt x="36" y="170"/>
                  </a:lnTo>
                  <a:lnTo>
                    <a:pt x="36" y="170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4" y="172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8" y="158"/>
                  </a:lnTo>
                  <a:lnTo>
                    <a:pt x="52" y="150"/>
                  </a:lnTo>
                  <a:lnTo>
                    <a:pt x="60" y="154"/>
                  </a:lnTo>
                  <a:lnTo>
                    <a:pt x="78" y="128"/>
                  </a:lnTo>
                  <a:lnTo>
                    <a:pt x="78" y="128"/>
                  </a:lnTo>
                  <a:lnTo>
                    <a:pt x="88" y="118"/>
                  </a:lnTo>
                  <a:lnTo>
                    <a:pt x="96" y="106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18" y="60"/>
                  </a:lnTo>
                  <a:lnTo>
                    <a:pt x="122" y="40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6" y="10"/>
                  </a:lnTo>
                  <a:lnTo>
                    <a:pt x="122" y="4"/>
                  </a:lnTo>
                  <a:lnTo>
                    <a:pt x="118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6" y="0"/>
                  </a:lnTo>
                  <a:lnTo>
                    <a:pt x="100" y="2"/>
                  </a:lnTo>
                  <a:lnTo>
                    <a:pt x="94" y="4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5" name="Freeform 786">
              <a:extLst>
                <a:ext uri="{FF2B5EF4-FFF2-40B4-BE49-F238E27FC236}">
                  <a16:creationId xmlns:a16="http://schemas.microsoft.com/office/drawing/2014/main" id="{FB69FEDB-7B72-403E-896E-CB529225F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2797175"/>
              <a:ext cx="98425" cy="698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4" y="12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14" y="12"/>
                </a:cxn>
                <a:cxn ang="0">
                  <a:pos x="18" y="10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40" y="16"/>
                </a:cxn>
                <a:cxn ang="0">
                  <a:pos x="50" y="20"/>
                </a:cxn>
                <a:cxn ang="0">
                  <a:pos x="56" y="22"/>
                </a:cxn>
                <a:cxn ang="0">
                  <a:pos x="56" y="22"/>
                </a:cxn>
                <a:cxn ang="0">
                  <a:pos x="54" y="30"/>
                </a:cxn>
                <a:cxn ang="0">
                  <a:pos x="52" y="40"/>
                </a:cxn>
                <a:cxn ang="0">
                  <a:pos x="52" y="40"/>
                </a:cxn>
                <a:cxn ang="0">
                  <a:pos x="54" y="42"/>
                </a:cxn>
                <a:cxn ang="0">
                  <a:pos x="56" y="44"/>
                </a:cxn>
                <a:cxn ang="0">
                  <a:pos x="56" y="42"/>
                </a:cxn>
                <a:cxn ang="0">
                  <a:pos x="56" y="42"/>
                </a:cxn>
                <a:cxn ang="0">
                  <a:pos x="60" y="32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0" y="18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34" y="4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62" h="44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4" y="12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4" y="12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40" y="16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4" y="3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0" y="3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1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34" y="4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6" name="Freeform 788">
              <a:extLst>
                <a:ext uri="{FF2B5EF4-FFF2-40B4-BE49-F238E27FC236}">
                  <a16:creationId xmlns:a16="http://schemas.microsoft.com/office/drawing/2014/main" id="{056F00E6-17E5-45DF-8D6F-205B3800F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0" y="2057400"/>
              <a:ext cx="184150" cy="269875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6" y="52"/>
                </a:cxn>
                <a:cxn ang="0">
                  <a:pos x="6" y="60"/>
                </a:cxn>
                <a:cxn ang="0">
                  <a:pos x="8" y="70"/>
                </a:cxn>
                <a:cxn ang="0">
                  <a:pos x="2" y="90"/>
                </a:cxn>
                <a:cxn ang="0">
                  <a:pos x="10" y="102"/>
                </a:cxn>
                <a:cxn ang="0">
                  <a:pos x="14" y="106"/>
                </a:cxn>
                <a:cxn ang="0">
                  <a:pos x="10" y="110"/>
                </a:cxn>
                <a:cxn ang="0">
                  <a:pos x="14" y="112"/>
                </a:cxn>
                <a:cxn ang="0">
                  <a:pos x="16" y="118"/>
                </a:cxn>
                <a:cxn ang="0">
                  <a:pos x="14" y="124"/>
                </a:cxn>
                <a:cxn ang="0">
                  <a:pos x="14" y="132"/>
                </a:cxn>
                <a:cxn ang="0">
                  <a:pos x="18" y="136"/>
                </a:cxn>
                <a:cxn ang="0">
                  <a:pos x="34" y="136"/>
                </a:cxn>
                <a:cxn ang="0">
                  <a:pos x="46" y="138"/>
                </a:cxn>
                <a:cxn ang="0">
                  <a:pos x="54" y="160"/>
                </a:cxn>
                <a:cxn ang="0">
                  <a:pos x="48" y="164"/>
                </a:cxn>
                <a:cxn ang="0">
                  <a:pos x="106" y="132"/>
                </a:cxn>
                <a:cxn ang="0">
                  <a:pos x="110" y="110"/>
                </a:cxn>
                <a:cxn ang="0">
                  <a:pos x="112" y="86"/>
                </a:cxn>
                <a:cxn ang="0">
                  <a:pos x="116" y="58"/>
                </a:cxn>
                <a:cxn ang="0">
                  <a:pos x="114" y="32"/>
                </a:cxn>
                <a:cxn ang="0">
                  <a:pos x="110" y="22"/>
                </a:cxn>
                <a:cxn ang="0">
                  <a:pos x="92" y="8"/>
                </a:cxn>
                <a:cxn ang="0">
                  <a:pos x="84" y="4"/>
                </a:cxn>
                <a:cxn ang="0">
                  <a:pos x="62" y="0"/>
                </a:cxn>
                <a:cxn ang="0">
                  <a:pos x="52" y="2"/>
                </a:cxn>
                <a:cxn ang="0">
                  <a:pos x="34" y="4"/>
                </a:cxn>
                <a:cxn ang="0">
                  <a:pos x="16" y="8"/>
                </a:cxn>
                <a:cxn ang="0">
                  <a:pos x="10" y="10"/>
                </a:cxn>
                <a:cxn ang="0">
                  <a:pos x="6" y="20"/>
                </a:cxn>
                <a:cxn ang="0">
                  <a:pos x="6" y="24"/>
                </a:cxn>
                <a:cxn ang="0">
                  <a:pos x="10" y="30"/>
                </a:cxn>
                <a:cxn ang="0">
                  <a:pos x="12" y="30"/>
                </a:cxn>
              </a:cxnLst>
              <a:rect l="0" t="0" r="r" b="b"/>
              <a:pathLst>
                <a:path w="116" h="170">
                  <a:moveTo>
                    <a:pt x="12" y="30"/>
                  </a:moveTo>
                  <a:lnTo>
                    <a:pt x="12" y="30"/>
                  </a:lnTo>
                  <a:lnTo>
                    <a:pt x="10" y="40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8" y="70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12" y="94"/>
                  </a:lnTo>
                  <a:lnTo>
                    <a:pt x="10" y="102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0" y="110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6" y="116"/>
                  </a:lnTo>
                  <a:lnTo>
                    <a:pt x="16" y="118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30"/>
                  </a:lnTo>
                  <a:lnTo>
                    <a:pt x="14" y="132"/>
                  </a:lnTo>
                  <a:lnTo>
                    <a:pt x="18" y="136"/>
                  </a:lnTo>
                  <a:lnTo>
                    <a:pt x="18" y="136"/>
                  </a:lnTo>
                  <a:lnTo>
                    <a:pt x="26" y="138"/>
                  </a:lnTo>
                  <a:lnTo>
                    <a:pt x="34" y="136"/>
                  </a:lnTo>
                  <a:lnTo>
                    <a:pt x="42" y="136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54" y="160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2" y="170"/>
                  </a:lnTo>
                  <a:lnTo>
                    <a:pt x="106" y="132"/>
                  </a:lnTo>
                  <a:lnTo>
                    <a:pt x="102" y="116"/>
                  </a:lnTo>
                  <a:lnTo>
                    <a:pt x="110" y="110"/>
                  </a:lnTo>
                  <a:lnTo>
                    <a:pt x="110" y="110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6" y="58"/>
                  </a:lnTo>
                  <a:lnTo>
                    <a:pt x="116" y="44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10" y="22"/>
                  </a:lnTo>
                  <a:lnTo>
                    <a:pt x="102" y="14"/>
                  </a:lnTo>
                  <a:lnTo>
                    <a:pt x="92" y="8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4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E2A0AC47-6A0B-4379-899F-DE91A33272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00" t="49559" r="54719" b="18696"/>
          <a:stretch/>
        </p:blipFill>
        <p:spPr>
          <a:xfrm rot="20359835" flipH="1">
            <a:off x="4243343" y="4222399"/>
            <a:ext cx="1665564" cy="717285"/>
          </a:xfrm>
          <a:prstGeom prst="rect">
            <a:avLst/>
          </a:prstGeom>
        </p:spPr>
      </p:pic>
      <p:sp>
        <p:nvSpPr>
          <p:cNvPr id="58" name="TextBox 2">
            <a:extLst>
              <a:ext uri="{FF2B5EF4-FFF2-40B4-BE49-F238E27FC236}">
                <a16:creationId xmlns:a16="http://schemas.microsoft.com/office/drawing/2014/main" id="{BF9C3679-B83D-48CD-BF44-F9A66F98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511" y="5414068"/>
            <a:ext cx="64466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4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option is the shortest by distance?</a:t>
            </a:r>
          </a:p>
          <a:p>
            <a:pPr>
              <a:defRPr/>
            </a:pPr>
            <a:endParaRPr lang="en-PH" sz="2000" dirty="0">
              <a:solidFill>
                <a:srgbClr val="346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PH" sz="24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one is the shortest by time?</a:t>
            </a:r>
          </a:p>
        </p:txBody>
      </p:sp>
    </p:spTree>
    <p:extLst>
      <p:ext uri="{BB962C8B-B14F-4D97-AF65-F5344CB8AC3E}">
        <p14:creationId xmlns:p14="http://schemas.microsoft.com/office/powerpoint/2010/main" val="3581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B682C8-607B-42EF-90DB-BB3186267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13002" r="1176" b="14598"/>
          <a:stretch/>
        </p:blipFill>
        <p:spPr>
          <a:xfrm>
            <a:off x="5000530" y="3127021"/>
            <a:ext cx="3058291" cy="17482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096CB2-DEAB-4A0A-B6EA-F0AEB3766B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2" t="13137" r="1799" b="14567"/>
          <a:stretch/>
        </p:blipFill>
        <p:spPr>
          <a:xfrm>
            <a:off x="5022743" y="1193691"/>
            <a:ext cx="3036079" cy="17482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539552" y="715194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PH" sz="2400" u="sng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the analysis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4180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32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analysis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6D1AF71E-6ABB-43AD-A142-CA95A9639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476" y="1427962"/>
            <a:ext cx="43745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4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5.5.5 of the user guide</a:t>
            </a:r>
          </a:p>
          <a:p>
            <a:pPr>
              <a:defRPr/>
            </a:pPr>
            <a:r>
              <a:rPr lang="en-PH" sz="24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steps to follow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E5B6BD6D-16FE-4419-B30E-88A901717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00" y="3433094"/>
            <a:ext cx="4565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400" dirty="0">
                <a:solidFill>
                  <a:srgbClr val="346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5 for the calculation details</a:t>
            </a:r>
          </a:p>
        </p:txBody>
      </p:sp>
      <p:sp>
        <p:nvSpPr>
          <p:cNvPr id="17" name="Rectangle 265">
            <a:extLst>
              <a:ext uri="{FF2B5EF4-FFF2-40B4-BE49-F238E27FC236}">
                <a16:creationId xmlns:a16="http://schemas.microsoft.com/office/drawing/2014/main" id="{FF0F0162-48C6-4B91-9FCF-3D2D93B27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5017423"/>
            <a:ext cx="7056784" cy="100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200" dirty="0">
                <a:solidFill>
                  <a:srgbClr val="346667"/>
                </a:solidFill>
                <a:latin typeface="Arial" panose="020B0604020202020204" pitchFamily="34" charset="0"/>
              </a:rPr>
              <a:t>We will conduct the analysis together to see how long it takes to travel from each health centres and the nearest hospitals in </a:t>
            </a:r>
            <a:r>
              <a:rPr lang="en-GB" altLang="en-US" sz="2200" dirty="0" err="1">
                <a:solidFill>
                  <a:srgbClr val="346667"/>
                </a:solidFill>
                <a:latin typeface="Arial" panose="020B0604020202020204" pitchFamily="34" charset="0"/>
              </a:rPr>
              <a:t>Shefa</a:t>
            </a:r>
            <a:r>
              <a:rPr lang="en-GB" altLang="en-US" sz="2200" dirty="0">
                <a:solidFill>
                  <a:srgbClr val="346667"/>
                </a:solidFill>
                <a:latin typeface="Arial" panose="020B0604020202020204" pitchFamily="34" charset="0"/>
              </a:rPr>
              <a:t> Province</a:t>
            </a:r>
          </a:p>
        </p:txBody>
      </p:sp>
      <p:sp>
        <p:nvSpPr>
          <p:cNvPr id="18" name="AutoShape 416">
            <a:extLst>
              <a:ext uri="{FF2B5EF4-FFF2-40B4-BE49-F238E27FC236}">
                <a16:creationId xmlns:a16="http://schemas.microsoft.com/office/drawing/2014/main" id="{13445B8B-82E9-4FFC-8087-6C8FB0213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750" y="5024700"/>
            <a:ext cx="504056" cy="3810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346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CH" altLang="en-US">
              <a:solidFill>
                <a:srgbClr val="346667"/>
              </a:solidFill>
            </a:endParaRPr>
          </a:p>
        </p:txBody>
      </p:sp>
      <p:sp>
        <p:nvSpPr>
          <p:cNvPr id="11" name="Rectangle 265">
            <a:extLst>
              <a:ext uri="{FF2B5EF4-FFF2-40B4-BE49-F238E27FC236}">
                <a16:creationId xmlns:a16="http://schemas.microsoft.com/office/drawing/2014/main" id="{8980F618-F051-43B7-B463-D4BFEF29E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514" y="6021288"/>
            <a:ext cx="5878806" cy="69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2200" dirty="0">
                <a:solidFill>
                  <a:srgbClr val="346667"/>
                </a:solidFill>
                <a:latin typeface="Arial" panose="020B0604020202020204" pitchFamily="34" charset="0"/>
              </a:rPr>
              <a:t>Let’s start by creating a RESULTS/REF folder on the computer</a:t>
            </a:r>
          </a:p>
        </p:txBody>
      </p:sp>
      <p:sp>
        <p:nvSpPr>
          <p:cNvPr id="13" name="AutoShape 416">
            <a:extLst>
              <a:ext uri="{FF2B5EF4-FFF2-40B4-BE49-F238E27FC236}">
                <a16:creationId xmlns:a16="http://schemas.microsoft.com/office/drawing/2014/main" id="{C3CDE164-08FB-4B2E-86A4-06382C192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6028565"/>
            <a:ext cx="504056" cy="3810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346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CH" altLang="en-US">
              <a:solidFill>
                <a:srgbClr val="346667"/>
              </a:solidFill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497B8EC-7AF9-40FA-A737-47B80FA1B31F}"/>
              </a:ext>
            </a:extLst>
          </p:cNvPr>
          <p:cNvSpPr txBox="1">
            <a:spLocks/>
          </p:cNvSpPr>
          <p:nvPr/>
        </p:nvSpPr>
        <p:spPr bwMode="auto">
          <a:xfrm>
            <a:off x="8604448" y="6532462"/>
            <a:ext cx="507896" cy="365125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F1CFA5E-D7BE-45A1-BD59-8EBEFF519CD8}" type="slidenum">
              <a:rPr lang="en-GB" altLang="en-US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GB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71C54DA-DE84-4469-BED0-03643D30B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65" y="142719"/>
            <a:ext cx="967655" cy="9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7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</Words>
  <Application>Microsoft Office PowerPoint</Application>
  <PresentationFormat>On-screen Show (4:3)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 Pc</dc:creator>
  <cp:lastModifiedBy>Steeve Ebener</cp:lastModifiedBy>
  <cp:revision>629</cp:revision>
  <dcterms:created xsi:type="dcterms:W3CDTF">2015-10-24T09:13:34Z</dcterms:created>
  <dcterms:modified xsi:type="dcterms:W3CDTF">2019-11-28T06:18:42Z</dcterms:modified>
</cp:coreProperties>
</file>