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78" r:id="rId2"/>
    <p:sldId id="756" r:id="rId3"/>
    <p:sldId id="291" r:id="rId4"/>
    <p:sldId id="283" r:id="rId5"/>
    <p:sldId id="284" r:id="rId6"/>
    <p:sldId id="285" r:id="rId7"/>
    <p:sldId id="757" r:id="rId8"/>
    <p:sldId id="287" r:id="rId9"/>
    <p:sldId id="288" r:id="rId10"/>
    <p:sldId id="289" r:id="rId11"/>
    <p:sldId id="290"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 userDrawn="1">
          <p15:clr>
            <a:srgbClr val="A4A3A4"/>
          </p15:clr>
        </p15:guide>
        <p15:guide id="2" pos="279" userDrawn="1">
          <p15:clr>
            <a:srgbClr val="A4A3A4"/>
          </p15:clr>
        </p15:guide>
        <p15:guide id="3" orient="horz" pos="686" userDrawn="1">
          <p15:clr>
            <a:srgbClr val="A4A3A4"/>
          </p15:clr>
        </p15:guide>
        <p15:guide id="4" pos="3840" userDrawn="1">
          <p15:clr>
            <a:srgbClr val="A4A3A4"/>
          </p15:clr>
        </p15:guide>
        <p15:guide id="5" orient="horz" pos="2228" userDrawn="1">
          <p15:clr>
            <a:srgbClr val="A4A3A4"/>
          </p15:clr>
        </p15:guide>
        <p15:guide id="7" pos="6902" userDrawn="1">
          <p15:clr>
            <a:srgbClr val="A4A3A4"/>
          </p15:clr>
        </p15:guide>
        <p15:guide id="8" pos="7378" userDrawn="1">
          <p15:clr>
            <a:srgbClr val="A4A3A4"/>
          </p15:clr>
        </p15:guide>
        <p15:guide id="9" orient="horz" pos="777" userDrawn="1">
          <p15:clr>
            <a:srgbClr val="A4A3A4"/>
          </p15:clr>
        </p15:guide>
        <p15:guide id="10" pos="801" userDrawn="1">
          <p15:clr>
            <a:srgbClr val="A4A3A4"/>
          </p15:clr>
        </p15:guide>
        <p15:guide id="11" orient="horz" pos="1253" userDrawn="1">
          <p15:clr>
            <a:srgbClr val="A4A3A4"/>
          </p15:clr>
        </p15:guide>
        <p15:guide id="12" orient="horz" pos="2614" userDrawn="1">
          <p15:clr>
            <a:srgbClr val="A4A3A4"/>
          </p15:clr>
        </p15:guide>
      </p15:sldGuideLst>
    </p:ext>
    <p:ext uri="{2D200454-40CA-4A62-9FC3-DE9A4176ACB9}">
      <p15:notesGuideLst xmlns:p15="http://schemas.microsoft.com/office/powerpoint/2012/main">
        <p15:guide id="1" orient="horz" pos="2886"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AA37"/>
    <a:srgbClr val="002147"/>
    <a:srgbClr val="7F6000"/>
    <a:srgbClr val="FE7F00"/>
    <a:srgbClr val="FF9933"/>
    <a:srgbClr val="3466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6247" autoAdjust="0"/>
  </p:normalViewPr>
  <p:slideViewPr>
    <p:cSldViewPr snapToGrid="0">
      <p:cViewPr varScale="1">
        <p:scale>
          <a:sx n="105" d="100"/>
          <a:sy n="105" d="100"/>
        </p:scale>
        <p:origin x="1008" y="96"/>
      </p:cViewPr>
      <p:guideLst>
        <p:guide orient="horz" pos="300"/>
        <p:guide pos="279"/>
        <p:guide orient="horz" pos="686"/>
        <p:guide pos="3840"/>
        <p:guide orient="horz" pos="2228"/>
        <p:guide pos="6902"/>
        <p:guide pos="7378"/>
        <p:guide orient="horz" pos="777"/>
        <p:guide pos="801"/>
        <p:guide orient="horz" pos="1253"/>
        <p:guide orient="horz" pos="2614"/>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1" d="100"/>
          <a:sy n="81" d="100"/>
        </p:scale>
        <p:origin x="3894" y="108"/>
      </p:cViewPr>
      <p:guideLst>
        <p:guide orient="horz" pos="2886"/>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25442-F05A-4FC3-9A08-3A325D2C6ED9}" type="datetimeFigureOut">
              <a:rPr lang="en-GB" smtClean="0"/>
              <a:t>28/06/2024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482C6-7221-442F-AC9E-4AD7982D5D27}" type="slidenum">
              <a:rPr lang="en-GB" smtClean="0"/>
              <a:t>‹#›</a:t>
            </a:fld>
            <a:endParaRPr lang="en-GB"/>
          </a:p>
        </p:txBody>
      </p:sp>
    </p:spTree>
    <p:extLst>
      <p:ext uri="{BB962C8B-B14F-4D97-AF65-F5344CB8AC3E}">
        <p14:creationId xmlns:p14="http://schemas.microsoft.com/office/powerpoint/2010/main" val="298850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a:t>
            </a:fld>
            <a:endParaRPr lang="en-PH" altLang="en-US"/>
          </a:p>
        </p:txBody>
      </p:sp>
    </p:spTree>
    <p:extLst>
      <p:ext uri="{BB962C8B-B14F-4D97-AF65-F5344CB8AC3E}">
        <p14:creationId xmlns:p14="http://schemas.microsoft.com/office/powerpoint/2010/main" val="1259420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10</a:t>
            </a:fld>
            <a:endParaRPr lang="en-PH" altLang="en-US"/>
          </a:p>
        </p:txBody>
      </p:sp>
    </p:spTree>
    <p:extLst>
      <p:ext uri="{BB962C8B-B14F-4D97-AF65-F5344CB8AC3E}">
        <p14:creationId xmlns:p14="http://schemas.microsoft.com/office/powerpoint/2010/main" val="71692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11</a:t>
            </a:fld>
            <a:endParaRPr lang="en-PH" altLang="en-US"/>
          </a:p>
        </p:txBody>
      </p:sp>
    </p:spTree>
    <p:extLst>
      <p:ext uri="{BB962C8B-B14F-4D97-AF65-F5344CB8AC3E}">
        <p14:creationId xmlns:p14="http://schemas.microsoft.com/office/powerpoint/2010/main" val="716927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baseline="0"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2</a:t>
            </a:fld>
            <a:endParaRPr lang="en-PH" altLang="en-US"/>
          </a:p>
        </p:txBody>
      </p:sp>
    </p:spTree>
    <p:extLst>
      <p:ext uri="{BB962C8B-B14F-4D97-AF65-F5344CB8AC3E}">
        <p14:creationId xmlns:p14="http://schemas.microsoft.com/office/powerpoint/2010/main" val="394193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3</a:t>
            </a:fld>
            <a:endParaRPr lang="en-PH" altLang="en-US"/>
          </a:p>
        </p:txBody>
      </p:sp>
    </p:spTree>
    <p:extLst>
      <p:ext uri="{BB962C8B-B14F-4D97-AF65-F5344CB8AC3E}">
        <p14:creationId xmlns:p14="http://schemas.microsoft.com/office/powerpoint/2010/main" val="340462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4</a:t>
            </a:fld>
            <a:endParaRPr lang="en-PH" altLang="en-US"/>
          </a:p>
        </p:txBody>
      </p:sp>
    </p:spTree>
    <p:extLst>
      <p:ext uri="{BB962C8B-B14F-4D97-AF65-F5344CB8AC3E}">
        <p14:creationId xmlns:p14="http://schemas.microsoft.com/office/powerpoint/2010/main" val="313719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5</a:t>
            </a:fld>
            <a:endParaRPr lang="en-PH" altLang="en-US"/>
          </a:p>
        </p:txBody>
      </p:sp>
    </p:spTree>
    <p:extLst>
      <p:ext uri="{BB962C8B-B14F-4D97-AF65-F5344CB8AC3E}">
        <p14:creationId xmlns:p14="http://schemas.microsoft.com/office/powerpoint/2010/main" val="302816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6</a:t>
            </a:fld>
            <a:endParaRPr lang="en-PH" altLang="en-US"/>
          </a:p>
        </p:txBody>
      </p:sp>
    </p:spTree>
    <p:extLst>
      <p:ext uri="{BB962C8B-B14F-4D97-AF65-F5344CB8AC3E}">
        <p14:creationId xmlns:p14="http://schemas.microsoft.com/office/powerpoint/2010/main" val="86055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7</a:t>
            </a:fld>
            <a:endParaRPr lang="en-PH" altLang="en-US"/>
          </a:p>
        </p:txBody>
      </p:sp>
    </p:spTree>
    <p:extLst>
      <p:ext uri="{BB962C8B-B14F-4D97-AF65-F5344CB8AC3E}">
        <p14:creationId xmlns:p14="http://schemas.microsoft.com/office/powerpoint/2010/main" val="298219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8</a:t>
            </a:fld>
            <a:endParaRPr lang="en-PH" altLang="en-US"/>
          </a:p>
        </p:txBody>
      </p:sp>
    </p:spTree>
    <p:extLst>
      <p:ext uri="{BB962C8B-B14F-4D97-AF65-F5344CB8AC3E}">
        <p14:creationId xmlns:p14="http://schemas.microsoft.com/office/powerpoint/2010/main" val="3283956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9</a:t>
            </a:fld>
            <a:endParaRPr lang="en-PH" altLang="en-US"/>
          </a:p>
        </p:txBody>
      </p:sp>
    </p:spTree>
    <p:extLst>
      <p:ext uri="{BB962C8B-B14F-4D97-AF65-F5344CB8AC3E}">
        <p14:creationId xmlns:p14="http://schemas.microsoft.com/office/powerpoint/2010/main" val="330323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Slide Number Placeholder 3">
            <a:extLst>
              <a:ext uri="{FF2B5EF4-FFF2-40B4-BE49-F238E27FC236}">
                <a16:creationId xmlns:a16="http://schemas.microsoft.com/office/drawing/2014/main" id="{8953B1BC-17C7-40D4-F185-8656DAD61D3E}"/>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1279686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5" name="Footer Placeholder 4"/>
          <p:cNvSpPr>
            <a:spLocks noGrp="1"/>
          </p:cNvSpPr>
          <p:nvPr>
            <p:ph type="ftr" sz="quarter" idx="11"/>
          </p:nvPr>
        </p:nvSpPr>
        <p:spPr>
          <a:xfrm>
            <a:off x="4038600" y="6356356"/>
            <a:ext cx="4114800" cy="365125"/>
          </a:xfrm>
          <a:prstGeom prst="rect">
            <a:avLst/>
          </a:prstGeom>
        </p:spPr>
        <p:txBody>
          <a:bodyPr/>
          <a:lstStyle/>
          <a:p>
            <a:endParaRPr lang="en-US"/>
          </a:p>
        </p:txBody>
      </p:sp>
      <p:sp>
        <p:nvSpPr>
          <p:cNvPr id="7" name="Slide Number Placeholder 3">
            <a:extLst>
              <a:ext uri="{FF2B5EF4-FFF2-40B4-BE49-F238E27FC236}">
                <a16:creationId xmlns:a16="http://schemas.microsoft.com/office/drawing/2014/main" id="{B1C816CB-0A74-5EBF-894A-70CFF04A3FA4}"/>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251154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5" name="Footer Placeholder 4"/>
          <p:cNvSpPr>
            <a:spLocks noGrp="1"/>
          </p:cNvSpPr>
          <p:nvPr>
            <p:ph type="ftr" sz="quarter" idx="11"/>
          </p:nvPr>
        </p:nvSpPr>
        <p:spPr>
          <a:xfrm>
            <a:off x="4038600" y="6356356"/>
            <a:ext cx="4114800" cy="365125"/>
          </a:xfrm>
          <a:prstGeom prst="rect">
            <a:avLst/>
          </a:prstGeom>
        </p:spPr>
        <p:txBody>
          <a:bodyPr/>
          <a:lstStyle/>
          <a:p>
            <a:endParaRPr lang="en-US"/>
          </a:p>
        </p:txBody>
      </p:sp>
      <p:sp>
        <p:nvSpPr>
          <p:cNvPr id="7" name="Slide Number Placeholder 3">
            <a:extLst>
              <a:ext uri="{FF2B5EF4-FFF2-40B4-BE49-F238E27FC236}">
                <a16:creationId xmlns:a16="http://schemas.microsoft.com/office/drawing/2014/main" id="{6E5A1F24-802F-CD04-55EB-39FA546ECEE6}"/>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1150549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6">
            <a:extLst>
              <a:ext uri="{FF2B5EF4-FFF2-40B4-BE49-F238E27FC236}">
                <a16:creationId xmlns:a16="http://schemas.microsoft.com/office/drawing/2014/main" id="{4430AEC5-3548-4E72-9F65-B464DE7E9DDF}"/>
              </a:ext>
            </a:extLst>
          </p:cNvPr>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8" name="Footer Placeholder 7">
            <a:extLst>
              <a:ext uri="{FF2B5EF4-FFF2-40B4-BE49-F238E27FC236}">
                <a16:creationId xmlns:a16="http://schemas.microsoft.com/office/drawing/2014/main" id="{EF4B33C8-A600-459B-8D12-DF5499B24A85}"/>
              </a:ext>
            </a:extLst>
          </p:cNvPr>
          <p:cNvSpPr>
            <a:spLocks noGrp="1"/>
          </p:cNvSpPr>
          <p:nvPr>
            <p:ph type="ftr" sz="quarter" idx="11"/>
          </p:nvPr>
        </p:nvSpPr>
        <p:spPr>
          <a:xfrm>
            <a:off x="4145100" y="6447626"/>
            <a:ext cx="4114800" cy="365125"/>
          </a:xfrm>
          <a:prstGeom prst="rect">
            <a:avLst/>
          </a:prstGeom>
        </p:spPr>
        <p:txBody>
          <a:bodyPr/>
          <a:lstStyle/>
          <a:p>
            <a:endParaRPr lang="en-US"/>
          </a:p>
        </p:txBody>
      </p:sp>
      <p:sp>
        <p:nvSpPr>
          <p:cNvPr id="3" name="Slide Number Placeholder 3">
            <a:extLst>
              <a:ext uri="{FF2B5EF4-FFF2-40B4-BE49-F238E27FC236}">
                <a16:creationId xmlns:a16="http://schemas.microsoft.com/office/drawing/2014/main" id="{95A19A41-5AB9-070E-C050-78B75B82D7D6}"/>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2040310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19"/>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29B1633D-2956-69F1-B821-74F7958194DC}"/>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603252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6" name="Rectangle 15"/>
          <p:cNvSpPr/>
          <p:nvPr userDrawn="1"/>
        </p:nvSpPr>
        <p:spPr bwMode="auto">
          <a:xfrm>
            <a:off x="0" y="1"/>
            <a:ext cx="12192000" cy="981075"/>
          </a:xfrm>
          <a:prstGeom prst="rect">
            <a:avLst/>
          </a:prstGeom>
          <a:solidFill>
            <a:srgbClr val="001C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sz="1800">
              <a:solidFill>
                <a:srgbClr val="FFFFFF"/>
              </a:solidFill>
              <a:cs typeface="Arial" charset="0"/>
            </a:endParaRPr>
          </a:p>
        </p:txBody>
      </p:sp>
      <p:sp>
        <p:nvSpPr>
          <p:cNvPr id="17" name="TextBox 4"/>
          <p:cNvSpPr txBox="1">
            <a:spLocks noChangeArrowheads="1"/>
          </p:cNvSpPr>
          <p:nvPr userDrawn="1"/>
        </p:nvSpPr>
        <p:spPr bwMode="auto">
          <a:xfrm>
            <a:off x="425781" y="116633"/>
            <a:ext cx="11430859" cy="769441"/>
          </a:xfrm>
          <a:prstGeom prst="rect">
            <a:avLst/>
          </a:prstGeom>
          <a:noFill/>
          <a:ln w="9525">
            <a:noFill/>
            <a:miter lim="800000"/>
            <a:headEnd/>
            <a:tailEnd/>
          </a:ln>
        </p:spPr>
        <p:txBody>
          <a:bodyPr wrap="square">
            <a:spAutoFit/>
          </a:bodyPr>
          <a:lstStyle/>
          <a:p>
            <a:r>
              <a:rPr lang="en-US" altLang="en-US" sz="2400" b="1" dirty="0">
                <a:solidFill>
                  <a:schemeClr val="bg1"/>
                </a:solidFill>
                <a:latin typeface="+mn-lt"/>
              </a:rPr>
              <a:t>HIS GEO-ENABLING</a:t>
            </a:r>
          </a:p>
          <a:p>
            <a:r>
              <a:rPr lang="fr-CH" altLang="en-US" sz="2000" dirty="0">
                <a:solidFill>
                  <a:schemeClr val="bg1"/>
                </a:solidFill>
                <a:latin typeface="+mn-lt"/>
              </a:rPr>
              <a:t>A COURSE ON GEOSPATIAL DATA AND TECHNOLOGIES FOR PUBLIC HEALTH</a:t>
            </a:r>
            <a:endParaRPr lang="en-US" altLang="en-US" sz="2400" dirty="0">
              <a:solidFill>
                <a:schemeClr val="bg1"/>
              </a:solidFill>
              <a:latin typeface="+mn-lt"/>
            </a:endParaRPr>
          </a:p>
        </p:txBody>
      </p:sp>
      <p:sp>
        <p:nvSpPr>
          <p:cNvPr id="18" name="Rectangle 17"/>
          <p:cNvSpPr/>
          <p:nvPr userDrawn="1"/>
        </p:nvSpPr>
        <p:spPr bwMode="auto">
          <a:xfrm>
            <a:off x="0" y="981074"/>
            <a:ext cx="12192000" cy="5366459"/>
          </a:xfrm>
          <a:prstGeom prst="rect">
            <a:avLst/>
          </a:prstGeom>
          <a:solidFill>
            <a:srgbClr val="D8AA3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sz="1800">
              <a:solidFill>
                <a:srgbClr val="FFFFFF"/>
              </a:solidFill>
              <a:cs typeface="Arial" charset="0"/>
            </a:endParaRPr>
          </a:p>
        </p:txBody>
      </p:sp>
      <p:sp>
        <p:nvSpPr>
          <p:cNvPr id="2" name="TextBox 5">
            <a:extLst>
              <a:ext uri="{FF2B5EF4-FFF2-40B4-BE49-F238E27FC236}">
                <a16:creationId xmlns:a16="http://schemas.microsoft.com/office/drawing/2014/main" id="{EF61E5FF-7E88-8B76-D13C-FFBD1AE48B58}"/>
              </a:ext>
            </a:extLst>
          </p:cNvPr>
          <p:cNvSpPr txBox="1">
            <a:spLocks noChangeArrowheads="1"/>
          </p:cNvSpPr>
          <p:nvPr userDrawn="1"/>
        </p:nvSpPr>
        <p:spPr bwMode="auto">
          <a:xfrm>
            <a:off x="734483" y="2067515"/>
            <a:ext cx="107230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3600" b="1" dirty="0">
                <a:solidFill>
                  <a:schemeClr val="tx1"/>
                </a:solidFill>
                <a:latin typeface="+mn-lt"/>
                <a:ea typeface="Century Gothic" charset="0"/>
                <a:cs typeface="Century Gothic" charset="0"/>
              </a:rPr>
              <a:t>MODULE 1:</a:t>
            </a:r>
          </a:p>
          <a:p>
            <a:pPr algn="ctr"/>
            <a:r>
              <a:rPr lang="en-US" altLang="en-US" sz="3600" dirty="0">
                <a:solidFill>
                  <a:schemeClr val="tx1"/>
                </a:solidFill>
                <a:latin typeface="+mn-lt"/>
                <a:ea typeface="Century Gothic" charset="0"/>
                <a:cs typeface="Century Gothic" charset="0"/>
              </a:rPr>
              <a:t>Medical Geography</a:t>
            </a:r>
          </a:p>
        </p:txBody>
      </p:sp>
    </p:spTree>
    <p:extLst>
      <p:ext uri="{BB962C8B-B14F-4D97-AF65-F5344CB8AC3E}">
        <p14:creationId xmlns:p14="http://schemas.microsoft.com/office/powerpoint/2010/main" val="293272604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5" name="Footer Placeholder 4"/>
          <p:cNvSpPr>
            <a:spLocks noGrp="1"/>
          </p:cNvSpPr>
          <p:nvPr>
            <p:ph type="ftr" sz="quarter" idx="11"/>
          </p:nvPr>
        </p:nvSpPr>
        <p:spPr>
          <a:xfrm>
            <a:off x="4038600" y="6356356"/>
            <a:ext cx="4114800" cy="365125"/>
          </a:xfrm>
          <a:prstGeom prst="rect">
            <a:avLst/>
          </a:prstGeom>
        </p:spPr>
        <p:txBody>
          <a:bodyPr/>
          <a:lstStyle/>
          <a:p>
            <a:endParaRPr lang="en-US"/>
          </a:p>
        </p:txBody>
      </p:sp>
      <p:sp>
        <p:nvSpPr>
          <p:cNvPr id="7" name="Slide Number Placeholder 3">
            <a:extLst>
              <a:ext uri="{FF2B5EF4-FFF2-40B4-BE49-F238E27FC236}">
                <a16:creationId xmlns:a16="http://schemas.microsoft.com/office/drawing/2014/main" id="{6903752E-D87E-1886-93DE-D1720EA566FF}"/>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42138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9"/>
            <a:ext cx="105156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5" name="Footer Placeholder 4"/>
          <p:cNvSpPr>
            <a:spLocks noGrp="1"/>
          </p:cNvSpPr>
          <p:nvPr>
            <p:ph type="ftr" sz="quarter" idx="11"/>
          </p:nvPr>
        </p:nvSpPr>
        <p:spPr>
          <a:xfrm>
            <a:off x="4038600" y="6356356"/>
            <a:ext cx="4114800" cy="365125"/>
          </a:xfrm>
          <a:prstGeom prst="rect">
            <a:avLst/>
          </a:prstGeom>
        </p:spPr>
        <p:txBody>
          <a:bodyPr/>
          <a:lstStyle/>
          <a:p>
            <a:endParaRPr lang="en-US"/>
          </a:p>
        </p:txBody>
      </p:sp>
      <p:sp>
        <p:nvSpPr>
          <p:cNvPr id="7" name="Slide Number Placeholder 3">
            <a:extLst>
              <a:ext uri="{FF2B5EF4-FFF2-40B4-BE49-F238E27FC236}">
                <a16:creationId xmlns:a16="http://schemas.microsoft.com/office/drawing/2014/main" id="{0D8CACA6-E925-8AA7-936E-43AF2492BD96}"/>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3868435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6" name="Footer Placeholder 5"/>
          <p:cNvSpPr>
            <a:spLocks noGrp="1"/>
          </p:cNvSpPr>
          <p:nvPr>
            <p:ph type="ftr" sz="quarter" idx="11"/>
          </p:nvPr>
        </p:nvSpPr>
        <p:spPr>
          <a:xfrm>
            <a:off x="4038600" y="6356356"/>
            <a:ext cx="4114800" cy="365125"/>
          </a:xfrm>
          <a:prstGeom prst="rect">
            <a:avLst/>
          </a:prstGeom>
        </p:spPr>
        <p:txBody>
          <a:bodyPr/>
          <a:lstStyle/>
          <a:p>
            <a:endParaRPr lang="en-US"/>
          </a:p>
        </p:txBody>
      </p:sp>
      <p:sp>
        <p:nvSpPr>
          <p:cNvPr id="8" name="Slide Number Placeholder 3">
            <a:extLst>
              <a:ext uri="{FF2B5EF4-FFF2-40B4-BE49-F238E27FC236}">
                <a16:creationId xmlns:a16="http://schemas.microsoft.com/office/drawing/2014/main" id="{B6950DB0-EF98-2D19-57B8-FCBDC3122960}"/>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13767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8" name="Footer Placeholder 7"/>
          <p:cNvSpPr>
            <a:spLocks noGrp="1"/>
          </p:cNvSpPr>
          <p:nvPr>
            <p:ph type="ftr" sz="quarter" idx="11"/>
          </p:nvPr>
        </p:nvSpPr>
        <p:spPr>
          <a:xfrm>
            <a:off x="4038600" y="6356356"/>
            <a:ext cx="4114800" cy="365125"/>
          </a:xfrm>
          <a:prstGeom prst="rect">
            <a:avLst/>
          </a:prstGeom>
        </p:spPr>
        <p:txBody>
          <a:bodyPr/>
          <a:lstStyle/>
          <a:p>
            <a:endParaRPr lang="en-US"/>
          </a:p>
        </p:txBody>
      </p:sp>
      <p:sp>
        <p:nvSpPr>
          <p:cNvPr id="10" name="Slide Number Placeholder 3">
            <a:extLst>
              <a:ext uri="{FF2B5EF4-FFF2-40B4-BE49-F238E27FC236}">
                <a16:creationId xmlns:a16="http://schemas.microsoft.com/office/drawing/2014/main" id="{1F3B1E0E-8C62-4209-24EA-EC901A0D57BE}"/>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68989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4" name="Footer Placeholder 3"/>
          <p:cNvSpPr>
            <a:spLocks noGrp="1"/>
          </p:cNvSpPr>
          <p:nvPr>
            <p:ph type="ftr" sz="quarter" idx="11"/>
          </p:nvPr>
        </p:nvSpPr>
        <p:spPr>
          <a:xfrm>
            <a:off x="4038600" y="6356356"/>
            <a:ext cx="4114800" cy="365125"/>
          </a:xfrm>
          <a:prstGeom prst="rect">
            <a:avLst/>
          </a:prstGeom>
        </p:spPr>
        <p:txBody>
          <a:bodyPr/>
          <a:lstStyle/>
          <a:p>
            <a:endParaRPr lang="en-US"/>
          </a:p>
        </p:txBody>
      </p:sp>
      <p:sp>
        <p:nvSpPr>
          <p:cNvPr id="6" name="Slide Number Placeholder 3">
            <a:extLst>
              <a:ext uri="{FF2B5EF4-FFF2-40B4-BE49-F238E27FC236}">
                <a16:creationId xmlns:a16="http://schemas.microsoft.com/office/drawing/2014/main" id="{1A80E6E7-D8D0-7392-668E-5277B818E172}"/>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406530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3" name="Footer Placeholder 2"/>
          <p:cNvSpPr>
            <a:spLocks noGrp="1"/>
          </p:cNvSpPr>
          <p:nvPr>
            <p:ph type="ftr" sz="quarter" idx="11"/>
          </p:nvPr>
        </p:nvSpPr>
        <p:spPr>
          <a:xfrm>
            <a:off x="4038600" y="6356356"/>
            <a:ext cx="4114800" cy="365125"/>
          </a:xfrm>
          <a:prstGeom prst="rect">
            <a:avLst/>
          </a:prstGeom>
        </p:spPr>
        <p:txBody>
          <a:bodyPr/>
          <a:lstStyle/>
          <a:p>
            <a:endParaRPr lang="en-US"/>
          </a:p>
        </p:txBody>
      </p:sp>
      <p:sp>
        <p:nvSpPr>
          <p:cNvPr id="5" name="Slide Number Placeholder 3">
            <a:extLst>
              <a:ext uri="{FF2B5EF4-FFF2-40B4-BE49-F238E27FC236}">
                <a16:creationId xmlns:a16="http://schemas.microsoft.com/office/drawing/2014/main" id="{6FAAD9E3-2025-A977-128E-746E182BE34C}"/>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406183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6" name="Footer Placeholder 5"/>
          <p:cNvSpPr>
            <a:spLocks noGrp="1"/>
          </p:cNvSpPr>
          <p:nvPr>
            <p:ph type="ftr" sz="quarter" idx="11"/>
          </p:nvPr>
        </p:nvSpPr>
        <p:spPr>
          <a:xfrm>
            <a:off x="4038600" y="6356356"/>
            <a:ext cx="4114800" cy="365125"/>
          </a:xfrm>
          <a:prstGeom prst="rect">
            <a:avLst/>
          </a:prstGeom>
        </p:spPr>
        <p:txBody>
          <a:bodyPr/>
          <a:lstStyle/>
          <a:p>
            <a:endParaRPr lang="en-US"/>
          </a:p>
        </p:txBody>
      </p:sp>
      <p:sp>
        <p:nvSpPr>
          <p:cNvPr id="8" name="Slide Number Placeholder 3">
            <a:extLst>
              <a:ext uri="{FF2B5EF4-FFF2-40B4-BE49-F238E27FC236}">
                <a16:creationId xmlns:a16="http://schemas.microsoft.com/office/drawing/2014/main" id="{B36D4E34-E9CF-8A43-EF77-86439948FA2B}"/>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55156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31"/>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6"/>
            <a:ext cx="2743200" cy="365125"/>
          </a:xfrm>
          <a:prstGeom prst="rect">
            <a:avLst/>
          </a:prstGeom>
        </p:spPr>
        <p:txBody>
          <a:bodyPr/>
          <a:lstStyle/>
          <a:p>
            <a:fld id="{53B4875D-6EE9-4D19-82C7-9FEAD0E1763A}" type="datetimeFigureOut">
              <a:rPr lang="en-US" smtClean="0"/>
              <a:t>6/28/2024</a:t>
            </a:fld>
            <a:endParaRPr lang="en-US"/>
          </a:p>
        </p:txBody>
      </p:sp>
      <p:sp>
        <p:nvSpPr>
          <p:cNvPr id="6" name="Footer Placeholder 5"/>
          <p:cNvSpPr>
            <a:spLocks noGrp="1"/>
          </p:cNvSpPr>
          <p:nvPr>
            <p:ph type="ftr" sz="quarter" idx="11"/>
          </p:nvPr>
        </p:nvSpPr>
        <p:spPr>
          <a:xfrm>
            <a:off x="4038600" y="6356356"/>
            <a:ext cx="4114800" cy="365125"/>
          </a:xfrm>
          <a:prstGeom prst="rect">
            <a:avLst/>
          </a:prstGeom>
        </p:spPr>
        <p:txBody>
          <a:bodyPr/>
          <a:lstStyle/>
          <a:p>
            <a:endParaRPr lang="en-US"/>
          </a:p>
        </p:txBody>
      </p:sp>
      <p:sp>
        <p:nvSpPr>
          <p:cNvPr id="8" name="Slide Number Placeholder 3">
            <a:extLst>
              <a:ext uri="{FF2B5EF4-FFF2-40B4-BE49-F238E27FC236}">
                <a16:creationId xmlns:a16="http://schemas.microsoft.com/office/drawing/2014/main" id="{060F2C61-FD90-2CF9-2514-F0CC0BE1349B}"/>
              </a:ext>
            </a:extLst>
          </p:cNvPr>
          <p:cNvSpPr txBox="1">
            <a:spLocks/>
          </p:cNvSpPr>
          <p:nvPr userDrawn="1"/>
        </p:nvSpPr>
        <p:spPr bwMode="auto">
          <a:xfrm>
            <a:off x="11797553" y="6472237"/>
            <a:ext cx="394447" cy="287151"/>
          </a:xfrm>
          <a:prstGeom prst="rect">
            <a:avLst/>
          </a:prstGeom>
          <a:noFill/>
          <a:ln>
            <a:miter lim="800000"/>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1CFA5E-D7BE-45A1-BD59-8EBEFF519CD8}" type="slidenum">
              <a:rPr lang="en-GB" altLang="en-US" sz="1200" smtClean="0">
                <a:solidFill>
                  <a:schemeClr val="bg1"/>
                </a:solidFill>
              </a:rPr>
              <a:pPr/>
              <a:t>‹#›</a:t>
            </a:fld>
            <a:endParaRPr lang="en-GB" altLang="en-US" sz="1200" dirty="0">
              <a:solidFill>
                <a:schemeClr val="bg1"/>
              </a:solidFill>
            </a:endParaRPr>
          </a:p>
        </p:txBody>
      </p:sp>
    </p:spTree>
    <p:extLst>
      <p:ext uri="{BB962C8B-B14F-4D97-AF65-F5344CB8AC3E}">
        <p14:creationId xmlns:p14="http://schemas.microsoft.com/office/powerpoint/2010/main" val="350625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354001"/>
            <a:ext cx="12192000" cy="503999"/>
          </a:xfrm>
          <a:prstGeom prst="rect">
            <a:avLst/>
          </a:prstGeom>
          <a:solidFill>
            <a:srgbClr val="1F83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oogle Shape;14;p25">
            <a:extLst>
              <a:ext uri="{FF2B5EF4-FFF2-40B4-BE49-F238E27FC236}">
                <a16:creationId xmlns:a16="http://schemas.microsoft.com/office/drawing/2014/main" id="{7FBDE19F-2291-D6B5-63B9-554F43A92BD4}"/>
              </a:ext>
            </a:extLst>
          </p:cNvPr>
          <p:cNvGrpSpPr/>
          <p:nvPr userDrawn="1"/>
        </p:nvGrpSpPr>
        <p:grpSpPr>
          <a:xfrm>
            <a:off x="3271168" y="6388135"/>
            <a:ext cx="5652303" cy="440669"/>
            <a:chOff x="3355147" y="6388135"/>
            <a:chExt cx="5652303" cy="440669"/>
          </a:xfrm>
        </p:grpSpPr>
        <p:pic>
          <p:nvPicPr>
            <p:cNvPr id="5" name="Google Shape;15;p25">
              <a:extLst>
                <a:ext uri="{FF2B5EF4-FFF2-40B4-BE49-F238E27FC236}">
                  <a16:creationId xmlns:a16="http://schemas.microsoft.com/office/drawing/2014/main" id="{855847C3-D485-4B57-70DB-642070447158}"/>
                </a:ext>
              </a:extLst>
            </p:cNvPr>
            <p:cNvPicPr preferRelativeResize="0"/>
            <p:nvPr/>
          </p:nvPicPr>
          <p:blipFill rotWithShape="1">
            <a:blip r:embed="rId16">
              <a:alphaModFix/>
            </a:blip>
            <a:srcRect/>
            <a:stretch/>
          </p:blipFill>
          <p:spPr>
            <a:xfrm>
              <a:off x="4640311" y="6388135"/>
              <a:ext cx="1315116" cy="438912"/>
            </a:xfrm>
            <a:prstGeom prst="rect">
              <a:avLst/>
            </a:prstGeom>
            <a:noFill/>
            <a:ln>
              <a:noFill/>
            </a:ln>
          </p:spPr>
        </p:pic>
        <p:pic>
          <p:nvPicPr>
            <p:cNvPr id="7" name="Google Shape;16;p25">
              <a:extLst>
                <a:ext uri="{FF2B5EF4-FFF2-40B4-BE49-F238E27FC236}">
                  <a16:creationId xmlns:a16="http://schemas.microsoft.com/office/drawing/2014/main" id="{F3675091-E4D7-945A-03B2-F794D64B612A}"/>
                </a:ext>
              </a:extLst>
            </p:cNvPr>
            <p:cNvPicPr preferRelativeResize="0"/>
            <p:nvPr/>
          </p:nvPicPr>
          <p:blipFill rotWithShape="1">
            <a:blip r:embed="rId17">
              <a:alphaModFix/>
            </a:blip>
            <a:srcRect/>
            <a:stretch/>
          </p:blipFill>
          <p:spPr>
            <a:xfrm>
              <a:off x="3355147" y="6388137"/>
              <a:ext cx="1145263" cy="440667"/>
            </a:xfrm>
            <a:prstGeom prst="rect">
              <a:avLst/>
            </a:prstGeom>
            <a:noFill/>
            <a:ln>
              <a:noFill/>
            </a:ln>
          </p:spPr>
        </p:pic>
        <p:sp>
          <p:nvSpPr>
            <p:cNvPr id="9" name="Google Shape;17;p25">
              <a:extLst>
                <a:ext uri="{FF2B5EF4-FFF2-40B4-BE49-F238E27FC236}">
                  <a16:creationId xmlns:a16="http://schemas.microsoft.com/office/drawing/2014/main" id="{90F29BFA-1BCA-82F5-38CE-7DAD149155A6}"/>
                </a:ext>
              </a:extLst>
            </p:cNvPr>
            <p:cNvSpPr/>
            <p:nvPr/>
          </p:nvSpPr>
          <p:spPr>
            <a:xfrm>
              <a:off x="6274178" y="6419850"/>
              <a:ext cx="359569" cy="376238"/>
            </a:xfrm>
            <a:prstGeom prst="rect">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0" name="Google Shape;18;p25">
              <a:extLst>
                <a:ext uri="{FF2B5EF4-FFF2-40B4-BE49-F238E27FC236}">
                  <a16:creationId xmlns:a16="http://schemas.microsoft.com/office/drawing/2014/main" id="{9CF2772B-D835-6BD9-7175-19C8544C7640}"/>
                </a:ext>
              </a:extLst>
            </p:cNvPr>
            <p:cNvPicPr preferRelativeResize="0"/>
            <p:nvPr/>
          </p:nvPicPr>
          <p:blipFill rotWithShape="1">
            <a:blip r:embed="rId18">
              <a:alphaModFix/>
            </a:blip>
            <a:srcRect/>
            <a:stretch/>
          </p:blipFill>
          <p:spPr>
            <a:xfrm>
              <a:off x="6218208" y="6388135"/>
              <a:ext cx="438912" cy="438912"/>
            </a:xfrm>
            <a:prstGeom prst="rect">
              <a:avLst/>
            </a:prstGeom>
            <a:noFill/>
            <a:ln>
              <a:noFill/>
            </a:ln>
          </p:spPr>
        </p:pic>
        <p:pic>
          <p:nvPicPr>
            <p:cNvPr id="11" name="Google Shape;19;p25">
              <a:extLst>
                <a:ext uri="{FF2B5EF4-FFF2-40B4-BE49-F238E27FC236}">
                  <a16:creationId xmlns:a16="http://schemas.microsoft.com/office/drawing/2014/main" id="{CE1D9CF4-E50D-7BE5-450A-25D457E77A03}"/>
                </a:ext>
              </a:extLst>
            </p:cNvPr>
            <p:cNvPicPr preferRelativeResize="0"/>
            <p:nvPr/>
          </p:nvPicPr>
          <p:blipFill rotWithShape="1">
            <a:blip r:embed="rId19">
              <a:alphaModFix/>
            </a:blip>
            <a:srcRect/>
            <a:stretch/>
          </p:blipFill>
          <p:spPr>
            <a:xfrm>
              <a:off x="6780564" y="6388135"/>
              <a:ext cx="438912" cy="438912"/>
            </a:xfrm>
            <a:prstGeom prst="rect">
              <a:avLst/>
            </a:prstGeom>
            <a:noFill/>
            <a:ln>
              <a:noFill/>
            </a:ln>
          </p:spPr>
        </p:pic>
        <p:pic>
          <p:nvPicPr>
            <p:cNvPr id="12" name="Google Shape;20;p25">
              <a:extLst>
                <a:ext uri="{FF2B5EF4-FFF2-40B4-BE49-F238E27FC236}">
                  <a16:creationId xmlns:a16="http://schemas.microsoft.com/office/drawing/2014/main" id="{F10CAD31-C71E-6931-5E5D-B5859BBB12D8}"/>
                </a:ext>
              </a:extLst>
            </p:cNvPr>
            <p:cNvPicPr preferRelativeResize="0"/>
            <p:nvPr/>
          </p:nvPicPr>
          <p:blipFill rotWithShape="1">
            <a:blip r:embed="rId20">
              <a:alphaModFix/>
            </a:blip>
            <a:srcRect/>
            <a:stretch/>
          </p:blipFill>
          <p:spPr>
            <a:xfrm>
              <a:off x="7314345" y="6388135"/>
              <a:ext cx="438912" cy="438912"/>
            </a:xfrm>
            <a:prstGeom prst="rect">
              <a:avLst/>
            </a:prstGeom>
            <a:noFill/>
            <a:ln>
              <a:noFill/>
            </a:ln>
          </p:spPr>
        </p:pic>
        <p:pic>
          <p:nvPicPr>
            <p:cNvPr id="13" name="Google Shape;21;p25">
              <a:extLst>
                <a:ext uri="{FF2B5EF4-FFF2-40B4-BE49-F238E27FC236}">
                  <a16:creationId xmlns:a16="http://schemas.microsoft.com/office/drawing/2014/main" id="{2EA9C715-9F29-23CB-F180-1F309395E6C5}"/>
                </a:ext>
              </a:extLst>
            </p:cNvPr>
            <p:cNvPicPr preferRelativeResize="0"/>
            <p:nvPr/>
          </p:nvPicPr>
          <p:blipFill rotWithShape="1">
            <a:blip r:embed="rId21">
              <a:alphaModFix/>
            </a:blip>
            <a:srcRect l="54857" t="50670" r="16315" b="29323"/>
            <a:stretch/>
          </p:blipFill>
          <p:spPr>
            <a:xfrm>
              <a:off x="7861628" y="6389638"/>
              <a:ext cx="1145822" cy="437409"/>
            </a:xfrm>
            <a:prstGeom prst="rect">
              <a:avLst/>
            </a:prstGeom>
            <a:noFill/>
            <a:ln>
              <a:noFill/>
            </a:ln>
          </p:spPr>
        </p:pic>
      </p:grpSp>
    </p:spTree>
    <p:extLst>
      <p:ext uri="{BB962C8B-B14F-4D97-AF65-F5344CB8AC3E}">
        <p14:creationId xmlns:p14="http://schemas.microsoft.com/office/powerpoint/2010/main" val="41899112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6" r:id="rId13"/>
    <p:sldLayoutId id="2147483687"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2q27s0I" TargetMode="External"/><Relationship Id="rId7" Type="http://schemas.openxmlformats.org/officeDocument/2006/relationships/hyperlink" Target="https://healthgeolab.net/resources/reference-materials/"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en.wikipedia.org/" TargetMode="External"/><Relationship Id="rId5" Type="http://schemas.openxmlformats.org/officeDocument/2006/relationships/hyperlink" Target="https://support.esri.com/en/other-resources/gis-dictionary" TargetMode="External"/><Relationship Id="rId4" Type="http://schemas.openxmlformats.org/officeDocument/2006/relationships/hyperlink" Target="http://wiki.gis.com/wiki/index.php/GIS_Gloss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420888" y="1"/>
            <a:ext cx="648072" cy="692696"/>
          </a:xfrm>
          <a:prstGeom prst="rect">
            <a:avLst/>
          </a:prstGeom>
          <a:solidFill>
            <a:srgbClr val="2384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6" name="Rectangle 25"/>
          <p:cNvSpPr/>
          <p:nvPr/>
        </p:nvSpPr>
        <p:spPr bwMode="auto">
          <a:xfrm>
            <a:off x="-2628800" y="0"/>
            <a:ext cx="648072" cy="692696"/>
          </a:xfrm>
          <a:prstGeom prst="rect">
            <a:avLst/>
          </a:prstGeom>
          <a:solidFill>
            <a:srgbClr val="253C8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8" name="Rectangle 27"/>
          <p:cNvSpPr/>
          <p:nvPr/>
        </p:nvSpPr>
        <p:spPr bwMode="auto">
          <a:xfrm>
            <a:off x="-3433588" y="892175"/>
            <a:ext cx="648072" cy="692696"/>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29" name="Rectangle 28"/>
          <p:cNvSpPr/>
          <p:nvPr/>
        </p:nvSpPr>
        <p:spPr bwMode="auto">
          <a:xfrm>
            <a:off x="-2654200" y="896020"/>
            <a:ext cx="648072" cy="692696"/>
          </a:xfrm>
          <a:prstGeom prst="rect">
            <a:avLst/>
          </a:prstGeom>
          <a:solidFill>
            <a:srgbClr val="1B31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1" name="Rectangle 30"/>
          <p:cNvSpPr/>
          <p:nvPr/>
        </p:nvSpPr>
        <p:spPr bwMode="auto">
          <a:xfrm>
            <a:off x="-3454796" y="1700808"/>
            <a:ext cx="648072" cy="692696"/>
          </a:xfrm>
          <a:prstGeom prst="rect">
            <a:avLst/>
          </a:prstGeom>
          <a:solidFill>
            <a:srgbClr val="3398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2" name="Rectangle 31"/>
          <p:cNvSpPr/>
          <p:nvPr/>
        </p:nvSpPr>
        <p:spPr bwMode="auto">
          <a:xfrm>
            <a:off x="-2666900" y="1700808"/>
            <a:ext cx="648072" cy="692696"/>
          </a:xfrm>
          <a:prstGeom prst="rect">
            <a:avLst/>
          </a:prstGeom>
          <a:solidFill>
            <a:srgbClr val="315A7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34" name="Rectangle 33"/>
          <p:cNvSpPr/>
          <p:nvPr/>
        </p:nvSpPr>
        <p:spPr bwMode="auto">
          <a:xfrm>
            <a:off x="-3467496" y="2492896"/>
            <a:ext cx="648072" cy="6926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40" name="Rectangle 39"/>
          <p:cNvSpPr/>
          <p:nvPr/>
        </p:nvSpPr>
        <p:spPr bwMode="auto">
          <a:xfrm>
            <a:off x="-3467496" y="3420917"/>
            <a:ext cx="648072" cy="692696"/>
          </a:xfrm>
          <a:prstGeom prst="rect">
            <a:avLst/>
          </a:prstGeom>
          <a:solidFill>
            <a:srgbClr val="34666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41" name="Rectangle 40"/>
          <p:cNvSpPr/>
          <p:nvPr/>
        </p:nvSpPr>
        <p:spPr bwMode="auto">
          <a:xfrm>
            <a:off x="-2654200" y="2546363"/>
            <a:ext cx="648072" cy="692696"/>
          </a:xfrm>
          <a:prstGeom prst="rect">
            <a:avLst/>
          </a:prstGeom>
          <a:solidFill>
            <a:srgbClr val="3398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46" name="TextBox 6"/>
          <p:cNvSpPr txBox="1">
            <a:spLocks noChangeArrowheads="1"/>
          </p:cNvSpPr>
          <p:nvPr/>
        </p:nvSpPr>
        <p:spPr bwMode="auto">
          <a:xfrm>
            <a:off x="2074069" y="3731813"/>
            <a:ext cx="80438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sz="3200" dirty="0">
                <a:latin typeface="+mn-lt"/>
                <a:ea typeface="Century Gothic" charset="0"/>
                <a:cs typeface="Century Gothic" charset="0"/>
              </a:rPr>
              <a:t>Session 1.1: </a:t>
            </a:r>
            <a:r>
              <a:rPr lang="en-US" sz="3200" dirty="0">
                <a:latin typeface="+mn-lt"/>
              </a:rPr>
              <a:t>Context and objective of the course, agenda, and round of introduction of the participants</a:t>
            </a:r>
            <a:endParaRPr lang="en-US" altLang="en-US" sz="3200" dirty="0">
              <a:latin typeface="+mn-lt"/>
              <a:ea typeface="Century Gothic" charset="0"/>
              <a:cs typeface="Century Gothic"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82751" y="1653948"/>
            <a:ext cx="9674174" cy="272082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83000" lvl="1" indent="-457200">
              <a:buFont typeface="Wingdings" panose="05000000000000000000" pitchFamily="2" charset="2"/>
              <a:buChar char="§"/>
            </a:pPr>
            <a:r>
              <a:rPr lang="en-US" sz="2800" dirty="0"/>
              <a:t>The components of and process behind making good thematic maps</a:t>
            </a:r>
          </a:p>
          <a:p>
            <a:pPr marL="783000" lvl="1" indent="-457200">
              <a:buFont typeface="Wingdings" panose="05000000000000000000" pitchFamily="2" charset="2"/>
              <a:buChar char="§"/>
            </a:pPr>
            <a:r>
              <a:rPr lang="en-US" sz="2800" dirty="0"/>
              <a:t>Preparing statistical and geospatial data for use in GIS software to create thematic maps</a:t>
            </a:r>
          </a:p>
          <a:p>
            <a:pPr marL="0" lvl="1" indent="0">
              <a:buNone/>
            </a:pPr>
            <a:r>
              <a:rPr lang="en-US" sz="2800" dirty="0"/>
              <a:t>Exercise:</a:t>
            </a:r>
          </a:p>
          <a:p>
            <a:pPr marL="783000" lvl="1" indent="-457200">
              <a:buFont typeface="Wingdings" panose="05000000000000000000" pitchFamily="2" charset="2"/>
              <a:buChar char="§"/>
            </a:pPr>
            <a:r>
              <a:rPr lang="en-US" sz="2800" dirty="0"/>
              <a:t>Preparing statistical and geospatial data for use in GIS software to create thematic maps</a:t>
            </a:r>
          </a:p>
          <a:p>
            <a:pPr marL="783000" lvl="1" indent="-457200">
              <a:buFont typeface="Wingdings" panose="05000000000000000000" pitchFamily="2" charset="2"/>
              <a:buChar char="§"/>
            </a:pPr>
            <a:r>
              <a:rPr lang="en-US" sz="2800" dirty="0"/>
              <a:t>Creating a thematic map using QGIS or ArcMap</a:t>
            </a:r>
          </a:p>
          <a:p>
            <a:pPr marL="514350" indent="-514350">
              <a:buFont typeface="+mj-lt"/>
              <a:buAutoNum type="arabicPeriod"/>
            </a:pPr>
            <a:endParaRPr lang="en-US" dirty="0"/>
          </a:p>
        </p:txBody>
      </p:sp>
      <p:sp>
        <p:nvSpPr>
          <p:cNvPr id="5" name="Title 1">
            <a:extLst>
              <a:ext uri="{FF2B5EF4-FFF2-40B4-BE49-F238E27FC236}">
                <a16:creationId xmlns:a16="http://schemas.microsoft.com/office/drawing/2014/main" id="{D92120D9-4B3E-C1BB-CC2D-0A21712F41B7}"/>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Module 5: Creating Good Thematic Maps</a:t>
            </a:r>
          </a:p>
        </p:txBody>
      </p:sp>
      <p:sp>
        <p:nvSpPr>
          <p:cNvPr id="6" name="Content Placeholder 2">
            <a:extLst>
              <a:ext uri="{FF2B5EF4-FFF2-40B4-BE49-F238E27FC236}">
                <a16:creationId xmlns:a16="http://schemas.microsoft.com/office/drawing/2014/main" id="{C91A0C71-2B54-B9AA-5F0E-8AAB65EB80F1}"/>
              </a:ext>
            </a:extLst>
          </p:cNvPr>
          <p:cNvSpPr txBox="1">
            <a:spLocks/>
          </p:cNvSpPr>
          <p:nvPr/>
        </p:nvSpPr>
        <p:spPr>
          <a:xfrm>
            <a:off x="1282170" y="1098140"/>
            <a:ext cx="8712968" cy="51550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Topics:</a:t>
            </a:r>
          </a:p>
        </p:txBody>
      </p:sp>
    </p:spTree>
    <p:extLst>
      <p:ext uri="{BB962C8B-B14F-4D97-AF65-F5344CB8AC3E}">
        <p14:creationId xmlns:p14="http://schemas.microsoft.com/office/powerpoint/2010/main" val="3365860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84311" y="825190"/>
            <a:ext cx="11228263" cy="5459069"/>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600" dirty="0"/>
              <a:t>The definition of the terms used in the course are coming from the following sources (if not mentioned):</a:t>
            </a:r>
          </a:p>
          <a:p>
            <a:pPr marL="688975" lvl="1" indent="-231775"/>
            <a:r>
              <a:rPr lang="en-US" altLang="zh-CN" sz="2600" dirty="0"/>
              <a:t>Health </a:t>
            </a:r>
            <a:r>
              <a:rPr lang="en-US" altLang="zh-CN" sz="2600" dirty="0" err="1"/>
              <a:t>GeoLab</a:t>
            </a:r>
            <a:r>
              <a:rPr lang="en-US" altLang="zh-CN" sz="2600" dirty="0"/>
              <a:t> Glossary of terms: </a:t>
            </a:r>
            <a:r>
              <a:rPr lang="en-US" altLang="zh-CN" sz="2600" dirty="0">
                <a:hlinkClick r:id="rId3"/>
              </a:rPr>
              <a:t>https://bit.ly/2q27s0I</a:t>
            </a:r>
            <a:r>
              <a:rPr lang="en-US" altLang="zh-CN" sz="2600" dirty="0"/>
              <a:t> </a:t>
            </a:r>
          </a:p>
          <a:p>
            <a:pPr marL="688975" lvl="1" indent="-231775"/>
            <a:r>
              <a:rPr lang="en-US" altLang="zh-CN" sz="2600" dirty="0"/>
              <a:t>GIS wiki: </a:t>
            </a:r>
            <a:r>
              <a:rPr lang="en-US" altLang="en-US" sz="2600" dirty="0">
                <a:hlinkClick r:id="rId4"/>
              </a:rPr>
              <a:t>wiki.gis.com/wiki/</a:t>
            </a:r>
            <a:r>
              <a:rPr lang="en-US" altLang="en-US" sz="2600" dirty="0" err="1">
                <a:hlinkClick r:id="rId4"/>
              </a:rPr>
              <a:t>index.php</a:t>
            </a:r>
            <a:r>
              <a:rPr lang="en-US" altLang="en-US" sz="2600" dirty="0">
                <a:hlinkClick r:id="rId4"/>
              </a:rPr>
              <a:t>/</a:t>
            </a:r>
            <a:r>
              <a:rPr lang="en-US" altLang="en-US" sz="2600" dirty="0" err="1">
                <a:hlinkClick r:id="rId4"/>
              </a:rPr>
              <a:t>GIS_Glossary</a:t>
            </a:r>
            <a:endParaRPr lang="en-US" altLang="en-US" sz="2600" dirty="0"/>
          </a:p>
          <a:p>
            <a:pPr marL="688975" lvl="1" indent="-231775"/>
            <a:r>
              <a:rPr lang="en-US" altLang="zh-CN" sz="2600" dirty="0"/>
              <a:t>Esri GIS dictionary: </a:t>
            </a:r>
            <a:r>
              <a:rPr lang="en-US" altLang="zh-CN" sz="2600" dirty="0">
                <a:hlinkClick r:id="rId5"/>
              </a:rPr>
              <a:t>support.esri.com/</a:t>
            </a:r>
            <a:r>
              <a:rPr lang="en-US" altLang="zh-CN" sz="2600" dirty="0" err="1">
                <a:hlinkClick r:id="rId5"/>
              </a:rPr>
              <a:t>en</a:t>
            </a:r>
            <a:r>
              <a:rPr lang="en-US" altLang="zh-CN" sz="2600" dirty="0">
                <a:hlinkClick r:id="rId5"/>
              </a:rPr>
              <a:t>/other-resources/</a:t>
            </a:r>
            <a:r>
              <a:rPr lang="en-US" altLang="zh-CN" sz="2600" dirty="0" err="1">
                <a:hlinkClick r:id="rId5"/>
              </a:rPr>
              <a:t>gis</a:t>
            </a:r>
            <a:r>
              <a:rPr lang="en-US" altLang="zh-CN" sz="2600" dirty="0">
                <a:hlinkClick r:id="rId5"/>
              </a:rPr>
              <a:t>-dictionary</a:t>
            </a:r>
            <a:endParaRPr lang="en-US" altLang="zh-CN" sz="2600" dirty="0"/>
          </a:p>
          <a:p>
            <a:pPr marL="688975" lvl="1" indent="-231775"/>
            <a:r>
              <a:rPr lang="en-US" altLang="zh-CN" sz="2600" dirty="0"/>
              <a:t>Wikipedia: </a:t>
            </a:r>
            <a:r>
              <a:rPr lang="en-US" altLang="en-US" sz="2600" dirty="0">
                <a:hlinkClick r:id="rId6"/>
              </a:rPr>
              <a:t>en.wikipedia.org</a:t>
            </a:r>
            <a:endParaRPr lang="en-US" altLang="en-US" sz="2600" dirty="0"/>
          </a:p>
          <a:p>
            <a:pPr marL="0" indent="0">
              <a:buNone/>
            </a:pPr>
            <a:endParaRPr lang="en-US" sz="2600" dirty="0"/>
          </a:p>
          <a:p>
            <a:pPr marL="0" indent="0">
              <a:buNone/>
            </a:pPr>
            <a:r>
              <a:rPr lang="en-US" sz="2600" dirty="0"/>
              <a:t>The reference materials are mostly from the Health GeoLab Collaborative Reference Materials page: </a:t>
            </a:r>
            <a:r>
              <a:rPr lang="en-US" sz="2600" dirty="0">
                <a:hlinkClick r:id="rId7"/>
              </a:rPr>
              <a:t>https://healthgeolab.net/resources/reference-materials/</a:t>
            </a:r>
            <a:endParaRPr lang="en-US" sz="2600" dirty="0"/>
          </a:p>
        </p:txBody>
      </p:sp>
      <p:sp>
        <p:nvSpPr>
          <p:cNvPr id="5" name="Title 1">
            <a:extLst>
              <a:ext uri="{FF2B5EF4-FFF2-40B4-BE49-F238E27FC236}">
                <a16:creationId xmlns:a16="http://schemas.microsoft.com/office/drawing/2014/main" id="{2AC7D9A7-A1ED-7124-8767-7155F14E5F59}"/>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Glossary and source of the reference material</a:t>
            </a:r>
          </a:p>
        </p:txBody>
      </p:sp>
    </p:spTree>
    <p:extLst>
      <p:ext uri="{BB962C8B-B14F-4D97-AF65-F5344CB8AC3E}">
        <p14:creationId xmlns:p14="http://schemas.microsoft.com/office/powerpoint/2010/main" val="386265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90"/>
          <p:cNvGrpSpPr>
            <a:grpSpLocks/>
          </p:cNvGrpSpPr>
          <p:nvPr/>
        </p:nvGrpSpPr>
        <p:grpSpPr bwMode="auto">
          <a:xfrm>
            <a:off x="2714125" y="3180319"/>
            <a:ext cx="2065338" cy="1868488"/>
            <a:chOff x="975" y="2226"/>
            <a:chExt cx="1301" cy="1177"/>
          </a:xfrm>
        </p:grpSpPr>
        <p:pic>
          <p:nvPicPr>
            <p:cNvPr id="5" name="Picture 5" descr="MCj04344110000[1]"/>
            <p:cNvPicPr>
              <a:picLocks noChangeAspect="1" noChangeArrowheads="1"/>
            </p:cNvPicPr>
            <p:nvPr/>
          </p:nvPicPr>
          <p:blipFill>
            <a:blip r:embed="rId3" cstate="print"/>
            <a:srcRect/>
            <a:stretch>
              <a:fillRect/>
            </a:stretch>
          </p:blipFill>
          <p:spPr bwMode="auto">
            <a:xfrm>
              <a:off x="975" y="2251"/>
              <a:ext cx="1024" cy="1152"/>
            </a:xfrm>
            <a:prstGeom prst="rect">
              <a:avLst/>
            </a:prstGeom>
            <a:noFill/>
            <a:ln w="9525">
              <a:noFill/>
              <a:miter lim="800000"/>
              <a:headEnd/>
              <a:tailEnd/>
            </a:ln>
          </p:spPr>
        </p:pic>
        <p:sp>
          <p:nvSpPr>
            <p:cNvPr id="6" name="Text Box 6"/>
            <p:cNvSpPr txBox="1">
              <a:spLocks noChangeArrowheads="1"/>
            </p:cNvSpPr>
            <p:nvPr/>
          </p:nvSpPr>
          <p:spPr bwMode="auto">
            <a:xfrm rot="1805393">
              <a:off x="1627" y="2226"/>
              <a:ext cx="649" cy="271"/>
            </a:xfrm>
            <a:prstGeom prst="rect">
              <a:avLst/>
            </a:prstGeom>
            <a:noFill/>
            <a:ln w="9525">
              <a:noFill/>
              <a:miter lim="800000"/>
              <a:headEnd/>
              <a:tailEnd/>
            </a:ln>
          </p:spPr>
          <p:txBody>
            <a:bodyPr wrap="none">
              <a:spAutoFit/>
            </a:bodyPr>
            <a:lstStyle/>
            <a:p>
              <a:r>
                <a:rPr lang="fr-FR" altLang="en-US" sz="2200" b="1"/>
                <a:t>GIS ???</a:t>
              </a:r>
              <a:endParaRPr lang="en-US" altLang="en-US" sz="2200" b="1"/>
            </a:p>
          </p:txBody>
        </p:sp>
      </p:grpSp>
      <p:pic>
        <p:nvPicPr>
          <p:cNvPr id="7" name="Picture 7" descr="MCj04298270000[1]"/>
          <p:cNvPicPr>
            <a:picLocks noChangeAspect="1" noChangeArrowheads="1"/>
          </p:cNvPicPr>
          <p:nvPr/>
        </p:nvPicPr>
        <p:blipFill>
          <a:blip r:embed="rId4" cstate="print"/>
          <a:srcRect/>
          <a:stretch>
            <a:fillRect/>
          </a:stretch>
        </p:blipFill>
        <p:spPr bwMode="auto">
          <a:xfrm>
            <a:off x="5231904" y="2531032"/>
            <a:ext cx="1885950" cy="2303463"/>
          </a:xfrm>
          <a:prstGeom prst="rect">
            <a:avLst/>
          </a:prstGeom>
          <a:noFill/>
          <a:ln w="9525">
            <a:noFill/>
            <a:miter lim="800000"/>
            <a:headEnd/>
            <a:tailEnd/>
          </a:ln>
        </p:spPr>
      </p:pic>
      <p:grpSp>
        <p:nvGrpSpPr>
          <p:cNvPr id="8" name="Group 289"/>
          <p:cNvGrpSpPr>
            <a:grpSpLocks/>
          </p:cNvGrpSpPr>
          <p:nvPr/>
        </p:nvGrpSpPr>
        <p:grpSpPr bwMode="auto">
          <a:xfrm>
            <a:off x="7921253" y="2804885"/>
            <a:ext cx="1878013" cy="2849563"/>
            <a:chOff x="4195" y="1953"/>
            <a:chExt cx="1183" cy="1795"/>
          </a:xfrm>
        </p:grpSpPr>
        <p:grpSp>
          <p:nvGrpSpPr>
            <p:cNvPr id="9" name="Group 288"/>
            <p:cNvGrpSpPr>
              <a:grpSpLocks/>
            </p:cNvGrpSpPr>
            <p:nvPr/>
          </p:nvGrpSpPr>
          <p:grpSpPr bwMode="auto">
            <a:xfrm>
              <a:off x="4331" y="2452"/>
              <a:ext cx="855" cy="843"/>
              <a:chOff x="4476" y="2627"/>
              <a:chExt cx="855" cy="843"/>
            </a:xfrm>
          </p:grpSpPr>
          <p:sp>
            <p:nvSpPr>
              <p:cNvPr id="51" name="Freeform 144"/>
              <p:cNvSpPr>
                <a:spLocks/>
              </p:cNvSpPr>
              <p:nvPr/>
            </p:nvSpPr>
            <p:spPr bwMode="auto">
              <a:xfrm>
                <a:off x="4527" y="2669"/>
                <a:ext cx="792" cy="780"/>
              </a:xfrm>
              <a:custGeom>
                <a:avLst/>
                <a:gdLst>
                  <a:gd name="T0" fmla="*/ 396 w 792"/>
                  <a:gd name="T1" fmla="*/ 0 h 780"/>
                  <a:gd name="T2" fmla="*/ 477 w 792"/>
                  <a:gd name="T3" fmla="*/ 7 h 780"/>
                  <a:gd name="T4" fmla="*/ 552 w 792"/>
                  <a:gd name="T5" fmla="*/ 31 h 780"/>
                  <a:gd name="T6" fmla="*/ 618 w 792"/>
                  <a:gd name="T7" fmla="*/ 66 h 780"/>
                  <a:gd name="T8" fmla="*/ 677 w 792"/>
                  <a:gd name="T9" fmla="*/ 113 h 780"/>
                  <a:gd name="T10" fmla="*/ 724 w 792"/>
                  <a:gd name="T11" fmla="*/ 172 h 780"/>
                  <a:gd name="T12" fmla="*/ 762 w 792"/>
                  <a:gd name="T13" fmla="*/ 238 h 780"/>
                  <a:gd name="T14" fmla="*/ 785 w 792"/>
                  <a:gd name="T15" fmla="*/ 311 h 780"/>
                  <a:gd name="T16" fmla="*/ 792 w 792"/>
                  <a:gd name="T17" fmla="*/ 389 h 780"/>
                  <a:gd name="T18" fmla="*/ 790 w 792"/>
                  <a:gd name="T19" fmla="*/ 429 h 780"/>
                  <a:gd name="T20" fmla="*/ 776 w 792"/>
                  <a:gd name="T21" fmla="*/ 504 h 780"/>
                  <a:gd name="T22" fmla="*/ 745 w 792"/>
                  <a:gd name="T23" fmla="*/ 575 h 780"/>
                  <a:gd name="T24" fmla="*/ 703 w 792"/>
                  <a:gd name="T25" fmla="*/ 636 h 780"/>
                  <a:gd name="T26" fmla="*/ 649 w 792"/>
                  <a:gd name="T27" fmla="*/ 691 h 780"/>
                  <a:gd name="T28" fmla="*/ 585 w 792"/>
                  <a:gd name="T29" fmla="*/ 733 h 780"/>
                  <a:gd name="T30" fmla="*/ 514 w 792"/>
                  <a:gd name="T31" fmla="*/ 761 h 780"/>
                  <a:gd name="T32" fmla="*/ 436 w 792"/>
                  <a:gd name="T33" fmla="*/ 778 h 780"/>
                  <a:gd name="T34" fmla="*/ 396 w 792"/>
                  <a:gd name="T35" fmla="*/ 780 h 780"/>
                  <a:gd name="T36" fmla="*/ 319 w 792"/>
                  <a:gd name="T37" fmla="*/ 771 h 780"/>
                  <a:gd name="T38" fmla="*/ 243 w 792"/>
                  <a:gd name="T39" fmla="*/ 749 h 780"/>
                  <a:gd name="T40" fmla="*/ 177 w 792"/>
                  <a:gd name="T41" fmla="*/ 712 h 780"/>
                  <a:gd name="T42" fmla="*/ 118 w 792"/>
                  <a:gd name="T43" fmla="*/ 665 h 780"/>
                  <a:gd name="T44" fmla="*/ 69 w 792"/>
                  <a:gd name="T45" fmla="*/ 608 h 780"/>
                  <a:gd name="T46" fmla="*/ 33 w 792"/>
                  <a:gd name="T47" fmla="*/ 540 h 780"/>
                  <a:gd name="T48" fmla="*/ 10 w 792"/>
                  <a:gd name="T49" fmla="*/ 467 h 780"/>
                  <a:gd name="T50" fmla="*/ 0 w 792"/>
                  <a:gd name="T51" fmla="*/ 389 h 780"/>
                  <a:gd name="T52" fmla="*/ 3 w 792"/>
                  <a:gd name="T53" fmla="*/ 349 h 780"/>
                  <a:gd name="T54" fmla="*/ 19 w 792"/>
                  <a:gd name="T55" fmla="*/ 274 h 780"/>
                  <a:gd name="T56" fmla="*/ 50 w 792"/>
                  <a:gd name="T57" fmla="*/ 203 h 780"/>
                  <a:gd name="T58" fmla="*/ 92 w 792"/>
                  <a:gd name="T59" fmla="*/ 142 h 780"/>
                  <a:gd name="T60" fmla="*/ 147 w 792"/>
                  <a:gd name="T61" fmla="*/ 90 h 780"/>
                  <a:gd name="T62" fmla="*/ 208 w 792"/>
                  <a:gd name="T63" fmla="*/ 48 h 780"/>
                  <a:gd name="T64" fmla="*/ 279 w 792"/>
                  <a:gd name="T65" fmla="*/ 17 h 780"/>
                  <a:gd name="T66" fmla="*/ 356 w 792"/>
                  <a:gd name="T67" fmla="*/ 3 h 780"/>
                  <a:gd name="T68" fmla="*/ 396 w 792"/>
                  <a:gd name="T69" fmla="*/ 0 h 7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2"/>
                  <a:gd name="T106" fmla="*/ 0 h 780"/>
                  <a:gd name="T107" fmla="*/ 792 w 792"/>
                  <a:gd name="T108" fmla="*/ 780 h 7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2" h="780">
                    <a:moveTo>
                      <a:pt x="396" y="0"/>
                    </a:moveTo>
                    <a:lnTo>
                      <a:pt x="396" y="0"/>
                    </a:lnTo>
                    <a:lnTo>
                      <a:pt x="436" y="3"/>
                    </a:lnTo>
                    <a:lnTo>
                      <a:pt x="477" y="7"/>
                    </a:lnTo>
                    <a:lnTo>
                      <a:pt x="514" y="17"/>
                    </a:lnTo>
                    <a:lnTo>
                      <a:pt x="552" y="31"/>
                    </a:lnTo>
                    <a:lnTo>
                      <a:pt x="585" y="48"/>
                    </a:lnTo>
                    <a:lnTo>
                      <a:pt x="618" y="66"/>
                    </a:lnTo>
                    <a:lnTo>
                      <a:pt x="649" y="90"/>
                    </a:lnTo>
                    <a:lnTo>
                      <a:pt x="677" y="113"/>
                    </a:lnTo>
                    <a:lnTo>
                      <a:pt x="703" y="142"/>
                    </a:lnTo>
                    <a:lnTo>
                      <a:pt x="724" y="172"/>
                    </a:lnTo>
                    <a:lnTo>
                      <a:pt x="745" y="203"/>
                    </a:lnTo>
                    <a:lnTo>
                      <a:pt x="762" y="238"/>
                    </a:lnTo>
                    <a:lnTo>
                      <a:pt x="776" y="274"/>
                    </a:lnTo>
                    <a:lnTo>
                      <a:pt x="785" y="311"/>
                    </a:lnTo>
                    <a:lnTo>
                      <a:pt x="790" y="349"/>
                    </a:lnTo>
                    <a:lnTo>
                      <a:pt x="792" y="389"/>
                    </a:lnTo>
                    <a:lnTo>
                      <a:pt x="790" y="429"/>
                    </a:lnTo>
                    <a:lnTo>
                      <a:pt x="785" y="467"/>
                    </a:lnTo>
                    <a:lnTo>
                      <a:pt x="776" y="504"/>
                    </a:lnTo>
                    <a:lnTo>
                      <a:pt x="762" y="540"/>
                    </a:lnTo>
                    <a:lnTo>
                      <a:pt x="745" y="575"/>
                    </a:lnTo>
                    <a:lnTo>
                      <a:pt x="724" y="608"/>
                    </a:lnTo>
                    <a:lnTo>
                      <a:pt x="703" y="636"/>
                    </a:lnTo>
                    <a:lnTo>
                      <a:pt x="677" y="665"/>
                    </a:lnTo>
                    <a:lnTo>
                      <a:pt x="649" y="691"/>
                    </a:lnTo>
                    <a:lnTo>
                      <a:pt x="618" y="712"/>
                    </a:lnTo>
                    <a:lnTo>
                      <a:pt x="585" y="733"/>
                    </a:lnTo>
                    <a:lnTo>
                      <a:pt x="552" y="749"/>
                    </a:lnTo>
                    <a:lnTo>
                      <a:pt x="514" y="761"/>
                    </a:lnTo>
                    <a:lnTo>
                      <a:pt x="477" y="771"/>
                    </a:lnTo>
                    <a:lnTo>
                      <a:pt x="436" y="778"/>
                    </a:lnTo>
                    <a:lnTo>
                      <a:pt x="396" y="780"/>
                    </a:lnTo>
                    <a:lnTo>
                      <a:pt x="356" y="778"/>
                    </a:lnTo>
                    <a:lnTo>
                      <a:pt x="319" y="771"/>
                    </a:lnTo>
                    <a:lnTo>
                      <a:pt x="279" y="761"/>
                    </a:lnTo>
                    <a:lnTo>
                      <a:pt x="243" y="749"/>
                    </a:lnTo>
                    <a:lnTo>
                      <a:pt x="208" y="733"/>
                    </a:lnTo>
                    <a:lnTo>
                      <a:pt x="177" y="712"/>
                    </a:lnTo>
                    <a:lnTo>
                      <a:pt x="147" y="691"/>
                    </a:lnTo>
                    <a:lnTo>
                      <a:pt x="118" y="665"/>
                    </a:lnTo>
                    <a:lnTo>
                      <a:pt x="92" y="636"/>
                    </a:lnTo>
                    <a:lnTo>
                      <a:pt x="69" y="608"/>
                    </a:lnTo>
                    <a:lnTo>
                      <a:pt x="50" y="575"/>
                    </a:lnTo>
                    <a:lnTo>
                      <a:pt x="33" y="540"/>
                    </a:lnTo>
                    <a:lnTo>
                      <a:pt x="19" y="504"/>
                    </a:lnTo>
                    <a:lnTo>
                      <a:pt x="10" y="467"/>
                    </a:lnTo>
                    <a:lnTo>
                      <a:pt x="3" y="429"/>
                    </a:lnTo>
                    <a:lnTo>
                      <a:pt x="0" y="389"/>
                    </a:lnTo>
                    <a:lnTo>
                      <a:pt x="3" y="349"/>
                    </a:lnTo>
                    <a:lnTo>
                      <a:pt x="10" y="311"/>
                    </a:lnTo>
                    <a:lnTo>
                      <a:pt x="19" y="274"/>
                    </a:lnTo>
                    <a:lnTo>
                      <a:pt x="33" y="238"/>
                    </a:lnTo>
                    <a:lnTo>
                      <a:pt x="50" y="203"/>
                    </a:lnTo>
                    <a:lnTo>
                      <a:pt x="69" y="172"/>
                    </a:lnTo>
                    <a:lnTo>
                      <a:pt x="92" y="142"/>
                    </a:lnTo>
                    <a:lnTo>
                      <a:pt x="118" y="113"/>
                    </a:lnTo>
                    <a:lnTo>
                      <a:pt x="147" y="90"/>
                    </a:lnTo>
                    <a:lnTo>
                      <a:pt x="177" y="66"/>
                    </a:lnTo>
                    <a:lnTo>
                      <a:pt x="208" y="48"/>
                    </a:lnTo>
                    <a:lnTo>
                      <a:pt x="243" y="31"/>
                    </a:lnTo>
                    <a:lnTo>
                      <a:pt x="279" y="17"/>
                    </a:lnTo>
                    <a:lnTo>
                      <a:pt x="319" y="7"/>
                    </a:lnTo>
                    <a:lnTo>
                      <a:pt x="356" y="3"/>
                    </a:lnTo>
                    <a:lnTo>
                      <a:pt x="396" y="0"/>
                    </a:lnTo>
                    <a:close/>
                  </a:path>
                </a:pathLst>
              </a:custGeom>
              <a:solidFill>
                <a:srgbClr val="FFFF00"/>
              </a:solidFill>
              <a:ln w="9525">
                <a:noFill/>
                <a:round/>
                <a:headEnd/>
                <a:tailEnd/>
              </a:ln>
            </p:spPr>
            <p:txBody>
              <a:bodyPr/>
              <a:lstStyle/>
              <a:p>
                <a:endParaRPr lang="en-US"/>
              </a:p>
            </p:txBody>
          </p:sp>
          <p:sp>
            <p:nvSpPr>
              <p:cNvPr id="52" name="Freeform 145"/>
              <p:cNvSpPr>
                <a:spLocks/>
              </p:cNvSpPr>
              <p:nvPr/>
            </p:nvSpPr>
            <p:spPr bwMode="auto">
              <a:xfrm>
                <a:off x="4525" y="2667"/>
                <a:ext cx="797" cy="782"/>
              </a:xfrm>
              <a:custGeom>
                <a:avLst/>
                <a:gdLst>
                  <a:gd name="T0" fmla="*/ 398 w 797"/>
                  <a:gd name="T1" fmla="*/ 0 h 782"/>
                  <a:gd name="T2" fmla="*/ 479 w 797"/>
                  <a:gd name="T3" fmla="*/ 7 h 782"/>
                  <a:gd name="T4" fmla="*/ 552 w 797"/>
                  <a:gd name="T5" fmla="*/ 31 h 782"/>
                  <a:gd name="T6" fmla="*/ 620 w 797"/>
                  <a:gd name="T7" fmla="*/ 66 h 782"/>
                  <a:gd name="T8" fmla="*/ 679 w 797"/>
                  <a:gd name="T9" fmla="*/ 115 h 782"/>
                  <a:gd name="T10" fmla="*/ 728 w 797"/>
                  <a:gd name="T11" fmla="*/ 172 h 782"/>
                  <a:gd name="T12" fmla="*/ 764 w 797"/>
                  <a:gd name="T13" fmla="*/ 238 h 782"/>
                  <a:gd name="T14" fmla="*/ 787 w 797"/>
                  <a:gd name="T15" fmla="*/ 313 h 782"/>
                  <a:gd name="T16" fmla="*/ 797 w 797"/>
                  <a:gd name="T17" fmla="*/ 391 h 782"/>
                  <a:gd name="T18" fmla="*/ 794 w 797"/>
                  <a:gd name="T19" fmla="*/ 431 h 782"/>
                  <a:gd name="T20" fmla="*/ 778 w 797"/>
                  <a:gd name="T21" fmla="*/ 506 h 782"/>
                  <a:gd name="T22" fmla="*/ 747 w 797"/>
                  <a:gd name="T23" fmla="*/ 577 h 782"/>
                  <a:gd name="T24" fmla="*/ 705 w 797"/>
                  <a:gd name="T25" fmla="*/ 641 h 782"/>
                  <a:gd name="T26" fmla="*/ 651 w 797"/>
                  <a:gd name="T27" fmla="*/ 693 h 782"/>
                  <a:gd name="T28" fmla="*/ 587 w 797"/>
                  <a:gd name="T29" fmla="*/ 735 h 782"/>
                  <a:gd name="T30" fmla="*/ 516 w 797"/>
                  <a:gd name="T31" fmla="*/ 766 h 782"/>
                  <a:gd name="T32" fmla="*/ 438 w 797"/>
                  <a:gd name="T33" fmla="*/ 780 h 782"/>
                  <a:gd name="T34" fmla="*/ 398 w 797"/>
                  <a:gd name="T35" fmla="*/ 782 h 782"/>
                  <a:gd name="T36" fmla="*/ 318 w 797"/>
                  <a:gd name="T37" fmla="*/ 775 h 782"/>
                  <a:gd name="T38" fmla="*/ 243 w 797"/>
                  <a:gd name="T39" fmla="*/ 751 h 782"/>
                  <a:gd name="T40" fmla="*/ 177 w 797"/>
                  <a:gd name="T41" fmla="*/ 716 h 782"/>
                  <a:gd name="T42" fmla="*/ 118 w 797"/>
                  <a:gd name="T43" fmla="*/ 667 h 782"/>
                  <a:gd name="T44" fmla="*/ 68 w 797"/>
                  <a:gd name="T45" fmla="*/ 610 h 782"/>
                  <a:gd name="T46" fmla="*/ 31 w 797"/>
                  <a:gd name="T47" fmla="*/ 544 h 782"/>
                  <a:gd name="T48" fmla="*/ 7 w 797"/>
                  <a:gd name="T49" fmla="*/ 469 h 782"/>
                  <a:gd name="T50" fmla="*/ 0 w 797"/>
                  <a:gd name="T51" fmla="*/ 391 h 782"/>
                  <a:gd name="T52" fmla="*/ 2 w 797"/>
                  <a:gd name="T53" fmla="*/ 351 h 782"/>
                  <a:gd name="T54" fmla="*/ 19 w 797"/>
                  <a:gd name="T55" fmla="*/ 276 h 782"/>
                  <a:gd name="T56" fmla="*/ 47 w 797"/>
                  <a:gd name="T57" fmla="*/ 205 h 782"/>
                  <a:gd name="T58" fmla="*/ 92 w 797"/>
                  <a:gd name="T59" fmla="*/ 141 h 782"/>
                  <a:gd name="T60" fmla="*/ 146 w 797"/>
                  <a:gd name="T61" fmla="*/ 90 h 782"/>
                  <a:gd name="T62" fmla="*/ 207 w 797"/>
                  <a:gd name="T63" fmla="*/ 47 h 782"/>
                  <a:gd name="T64" fmla="*/ 281 w 797"/>
                  <a:gd name="T65" fmla="*/ 17 h 782"/>
                  <a:gd name="T66" fmla="*/ 358 w 797"/>
                  <a:gd name="T67" fmla="*/ 2 h 782"/>
                  <a:gd name="T68" fmla="*/ 398 w 797"/>
                  <a:gd name="T69" fmla="*/ 0 h 7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7"/>
                  <a:gd name="T106" fmla="*/ 0 h 782"/>
                  <a:gd name="T107" fmla="*/ 797 w 797"/>
                  <a:gd name="T108" fmla="*/ 782 h 7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7" h="782">
                    <a:moveTo>
                      <a:pt x="398" y="0"/>
                    </a:moveTo>
                    <a:lnTo>
                      <a:pt x="398" y="0"/>
                    </a:lnTo>
                    <a:lnTo>
                      <a:pt x="438" y="2"/>
                    </a:lnTo>
                    <a:lnTo>
                      <a:pt x="479" y="7"/>
                    </a:lnTo>
                    <a:lnTo>
                      <a:pt x="516" y="17"/>
                    </a:lnTo>
                    <a:lnTo>
                      <a:pt x="552" y="31"/>
                    </a:lnTo>
                    <a:lnTo>
                      <a:pt x="587" y="47"/>
                    </a:lnTo>
                    <a:lnTo>
                      <a:pt x="620" y="66"/>
                    </a:lnTo>
                    <a:lnTo>
                      <a:pt x="651" y="90"/>
                    </a:lnTo>
                    <a:lnTo>
                      <a:pt x="679" y="115"/>
                    </a:lnTo>
                    <a:lnTo>
                      <a:pt x="705" y="141"/>
                    </a:lnTo>
                    <a:lnTo>
                      <a:pt x="728" y="172"/>
                    </a:lnTo>
                    <a:lnTo>
                      <a:pt x="747" y="205"/>
                    </a:lnTo>
                    <a:lnTo>
                      <a:pt x="764" y="238"/>
                    </a:lnTo>
                    <a:lnTo>
                      <a:pt x="778" y="276"/>
                    </a:lnTo>
                    <a:lnTo>
                      <a:pt x="787" y="313"/>
                    </a:lnTo>
                    <a:lnTo>
                      <a:pt x="794" y="351"/>
                    </a:lnTo>
                    <a:lnTo>
                      <a:pt x="797" y="391"/>
                    </a:lnTo>
                    <a:lnTo>
                      <a:pt x="794" y="431"/>
                    </a:lnTo>
                    <a:lnTo>
                      <a:pt x="787" y="469"/>
                    </a:lnTo>
                    <a:lnTo>
                      <a:pt x="778" y="506"/>
                    </a:lnTo>
                    <a:lnTo>
                      <a:pt x="764" y="544"/>
                    </a:lnTo>
                    <a:lnTo>
                      <a:pt x="747" y="577"/>
                    </a:lnTo>
                    <a:lnTo>
                      <a:pt x="728" y="610"/>
                    </a:lnTo>
                    <a:lnTo>
                      <a:pt x="705" y="641"/>
                    </a:lnTo>
                    <a:lnTo>
                      <a:pt x="679" y="667"/>
                    </a:lnTo>
                    <a:lnTo>
                      <a:pt x="651" y="693"/>
                    </a:lnTo>
                    <a:lnTo>
                      <a:pt x="620" y="716"/>
                    </a:lnTo>
                    <a:lnTo>
                      <a:pt x="587" y="735"/>
                    </a:lnTo>
                    <a:lnTo>
                      <a:pt x="552" y="751"/>
                    </a:lnTo>
                    <a:lnTo>
                      <a:pt x="516" y="766"/>
                    </a:lnTo>
                    <a:lnTo>
                      <a:pt x="479" y="775"/>
                    </a:lnTo>
                    <a:lnTo>
                      <a:pt x="438" y="780"/>
                    </a:lnTo>
                    <a:lnTo>
                      <a:pt x="398" y="782"/>
                    </a:lnTo>
                    <a:lnTo>
                      <a:pt x="358" y="780"/>
                    </a:lnTo>
                    <a:lnTo>
                      <a:pt x="318" y="775"/>
                    </a:lnTo>
                    <a:lnTo>
                      <a:pt x="281" y="766"/>
                    </a:lnTo>
                    <a:lnTo>
                      <a:pt x="243" y="751"/>
                    </a:lnTo>
                    <a:lnTo>
                      <a:pt x="207" y="735"/>
                    </a:lnTo>
                    <a:lnTo>
                      <a:pt x="177" y="716"/>
                    </a:lnTo>
                    <a:lnTo>
                      <a:pt x="146" y="693"/>
                    </a:lnTo>
                    <a:lnTo>
                      <a:pt x="118" y="667"/>
                    </a:lnTo>
                    <a:lnTo>
                      <a:pt x="92" y="641"/>
                    </a:lnTo>
                    <a:lnTo>
                      <a:pt x="68" y="610"/>
                    </a:lnTo>
                    <a:lnTo>
                      <a:pt x="47" y="577"/>
                    </a:lnTo>
                    <a:lnTo>
                      <a:pt x="31" y="544"/>
                    </a:lnTo>
                    <a:lnTo>
                      <a:pt x="19" y="506"/>
                    </a:lnTo>
                    <a:lnTo>
                      <a:pt x="7" y="469"/>
                    </a:lnTo>
                    <a:lnTo>
                      <a:pt x="2" y="431"/>
                    </a:lnTo>
                    <a:lnTo>
                      <a:pt x="0" y="391"/>
                    </a:lnTo>
                    <a:lnTo>
                      <a:pt x="2" y="351"/>
                    </a:lnTo>
                    <a:lnTo>
                      <a:pt x="7" y="313"/>
                    </a:lnTo>
                    <a:lnTo>
                      <a:pt x="19" y="276"/>
                    </a:lnTo>
                    <a:lnTo>
                      <a:pt x="31" y="238"/>
                    </a:lnTo>
                    <a:lnTo>
                      <a:pt x="47" y="205"/>
                    </a:lnTo>
                    <a:lnTo>
                      <a:pt x="68" y="172"/>
                    </a:lnTo>
                    <a:lnTo>
                      <a:pt x="92" y="141"/>
                    </a:lnTo>
                    <a:lnTo>
                      <a:pt x="118" y="115"/>
                    </a:lnTo>
                    <a:lnTo>
                      <a:pt x="146" y="90"/>
                    </a:lnTo>
                    <a:lnTo>
                      <a:pt x="177" y="66"/>
                    </a:lnTo>
                    <a:lnTo>
                      <a:pt x="207" y="47"/>
                    </a:lnTo>
                    <a:lnTo>
                      <a:pt x="243" y="31"/>
                    </a:lnTo>
                    <a:lnTo>
                      <a:pt x="281" y="17"/>
                    </a:lnTo>
                    <a:lnTo>
                      <a:pt x="318" y="7"/>
                    </a:lnTo>
                    <a:lnTo>
                      <a:pt x="358" y="2"/>
                    </a:lnTo>
                    <a:lnTo>
                      <a:pt x="398" y="0"/>
                    </a:lnTo>
                    <a:close/>
                  </a:path>
                </a:pathLst>
              </a:custGeom>
              <a:solidFill>
                <a:srgbClr val="FFF500"/>
              </a:solidFill>
              <a:ln w="9525">
                <a:noFill/>
                <a:round/>
                <a:headEnd/>
                <a:tailEnd/>
              </a:ln>
            </p:spPr>
            <p:txBody>
              <a:bodyPr/>
              <a:lstStyle/>
              <a:p>
                <a:endParaRPr lang="en-US"/>
              </a:p>
            </p:txBody>
          </p:sp>
          <p:sp>
            <p:nvSpPr>
              <p:cNvPr id="53" name="Freeform 146"/>
              <p:cNvSpPr>
                <a:spLocks/>
              </p:cNvSpPr>
              <p:nvPr/>
            </p:nvSpPr>
            <p:spPr bwMode="auto">
              <a:xfrm>
                <a:off x="4523" y="2665"/>
                <a:ext cx="799" cy="786"/>
              </a:xfrm>
              <a:custGeom>
                <a:avLst/>
                <a:gdLst>
                  <a:gd name="T0" fmla="*/ 398 w 799"/>
                  <a:gd name="T1" fmla="*/ 0 h 786"/>
                  <a:gd name="T2" fmla="*/ 478 w 799"/>
                  <a:gd name="T3" fmla="*/ 7 h 786"/>
                  <a:gd name="T4" fmla="*/ 554 w 799"/>
                  <a:gd name="T5" fmla="*/ 30 h 786"/>
                  <a:gd name="T6" fmla="*/ 622 w 799"/>
                  <a:gd name="T7" fmla="*/ 66 h 786"/>
                  <a:gd name="T8" fmla="*/ 681 w 799"/>
                  <a:gd name="T9" fmla="*/ 115 h 786"/>
                  <a:gd name="T10" fmla="*/ 730 w 799"/>
                  <a:gd name="T11" fmla="*/ 172 h 786"/>
                  <a:gd name="T12" fmla="*/ 766 w 799"/>
                  <a:gd name="T13" fmla="*/ 240 h 786"/>
                  <a:gd name="T14" fmla="*/ 789 w 799"/>
                  <a:gd name="T15" fmla="*/ 313 h 786"/>
                  <a:gd name="T16" fmla="*/ 799 w 799"/>
                  <a:gd name="T17" fmla="*/ 393 h 786"/>
                  <a:gd name="T18" fmla="*/ 796 w 799"/>
                  <a:gd name="T19" fmla="*/ 433 h 786"/>
                  <a:gd name="T20" fmla="*/ 780 w 799"/>
                  <a:gd name="T21" fmla="*/ 508 h 786"/>
                  <a:gd name="T22" fmla="*/ 749 w 799"/>
                  <a:gd name="T23" fmla="*/ 579 h 786"/>
                  <a:gd name="T24" fmla="*/ 707 w 799"/>
                  <a:gd name="T25" fmla="*/ 643 h 786"/>
                  <a:gd name="T26" fmla="*/ 653 w 799"/>
                  <a:gd name="T27" fmla="*/ 697 h 786"/>
                  <a:gd name="T28" fmla="*/ 589 w 799"/>
                  <a:gd name="T29" fmla="*/ 739 h 786"/>
                  <a:gd name="T30" fmla="*/ 518 w 799"/>
                  <a:gd name="T31" fmla="*/ 768 h 786"/>
                  <a:gd name="T32" fmla="*/ 440 w 799"/>
                  <a:gd name="T33" fmla="*/ 784 h 786"/>
                  <a:gd name="T34" fmla="*/ 398 w 799"/>
                  <a:gd name="T35" fmla="*/ 786 h 786"/>
                  <a:gd name="T36" fmla="*/ 318 w 799"/>
                  <a:gd name="T37" fmla="*/ 777 h 786"/>
                  <a:gd name="T38" fmla="*/ 242 w 799"/>
                  <a:gd name="T39" fmla="*/ 756 h 786"/>
                  <a:gd name="T40" fmla="*/ 176 w 799"/>
                  <a:gd name="T41" fmla="*/ 718 h 786"/>
                  <a:gd name="T42" fmla="*/ 115 w 799"/>
                  <a:gd name="T43" fmla="*/ 671 h 786"/>
                  <a:gd name="T44" fmla="*/ 68 w 799"/>
                  <a:gd name="T45" fmla="*/ 612 h 786"/>
                  <a:gd name="T46" fmla="*/ 30 w 799"/>
                  <a:gd name="T47" fmla="*/ 546 h 786"/>
                  <a:gd name="T48" fmla="*/ 7 w 799"/>
                  <a:gd name="T49" fmla="*/ 471 h 786"/>
                  <a:gd name="T50" fmla="*/ 0 w 799"/>
                  <a:gd name="T51" fmla="*/ 393 h 786"/>
                  <a:gd name="T52" fmla="*/ 2 w 799"/>
                  <a:gd name="T53" fmla="*/ 353 h 786"/>
                  <a:gd name="T54" fmla="*/ 16 w 799"/>
                  <a:gd name="T55" fmla="*/ 275 h 786"/>
                  <a:gd name="T56" fmla="*/ 47 w 799"/>
                  <a:gd name="T57" fmla="*/ 205 h 786"/>
                  <a:gd name="T58" fmla="*/ 89 w 799"/>
                  <a:gd name="T59" fmla="*/ 143 h 786"/>
                  <a:gd name="T60" fmla="*/ 143 w 799"/>
                  <a:gd name="T61" fmla="*/ 89 h 786"/>
                  <a:gd name="T62" fmla="*/ 209 w 799"/>
                  <a:gd name="T63" fmla="*/ 47 h 786"/>
                  <a:gd name="T64" fmla="*/ 280 w 799"/>
                  <a:gd name="T65" fmla="*/ 16 h 786"/>
                  <a:gd name="T66" fmla="*/ 358 w 799"/>
                  <a:gd name="T67" fmla="*/ 0 h 786"/>
                  <a:gd name="T68" fmla="*/ 398 w 799"/>
                  <a:gd name="T69" fmla="*/ 0 h 7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9"/>
                  <a:gd name="T106" fmla="*/ 0 h 786"/>
                  <a:gd name="T107" fmla="*/ 799 w 799"/>
                  <a:gd name="T108" fmla="*/ 786 h 7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9" h="786">
                    <a:moveTo>
                      <a:pt x="398" y="0"/>
                    </a:moveTo>
                    <a:lnTo>
                      <a:pt x="398" y="0"/>
                    </a:lnTo>
                    <a:lnTo>
                      <a:pt x="440" y="0"/>
                    </a:lnTo>
                    <a:lnTo>
                      <a:pt x="478" y="7"/>
                    </a:lnTo>
                    <a:lnTo>
                      <a:pt x="518" y="16"/>
                    </a:lnTo>
                    <a:lnTo>
                      <a:pt x="554" y="30"/>
                    </a:lnTo>
                    <a:lnTo>
                      <a:pt x="589" y="47"/>
                    </a:lnTo>
                    <a:lnTo>
                      <a:pt x="622" y="66"/>
                    </a:lnTo>
                    <a:lnTo>
                      <a:pt x="653" y="89"/>
                    </a:lnTo>
                    <a:lnTo>
                      <a:pt x="681" y="115"/>
                    </a:lnTo>
                    <a:lnTo>
                      <a:pt x="707" y="143"/>
                    </a:lnTo>
                    <a:lnTo>
                      <a:pt x="730" y="172"/>
                    </a:lnTo>
                    <a:lnTo>
                      <a:pt x="749" y="205"/>
                    </a:lnTo>
                    <a:lnTo>
                      <a:pt x="766" y="240"/>
                    </a:lnTo>
                    <a:lnTo>
                      <a:pt x="780" y="275"/>
                    </a:lnTo>
                    <a:lnTo>
                      <a:pt x="789" y="313"/>
                    </a:lnTo>
                    <a:lnTo>
                      <a:pt x="796" y="353"/>
                    </a:lnTo>
                    <a:lnTo>
                      <a:pt x="799" y="393"/>
                    </a:lnTo>
                    <a:lnTo>
                      <a:pt x="796" y="433"/>
                    </a:lnTo>
                    <a:lnTo>
                      <a:pt x="789" y="471"/>
                    </a:lnTo>
                    <a:lnTo>
                      <a:pt x="780" y="508"/>
                    </a:lnTo>
                    <a:lnTo>
                      <a:pt x="766" y="546"/>
                    </a:lnTo>
                    <a:lnTo>
                      <a:pt x="749" y="579"/>
                    </a:lnTo>
                    <a:lnTo>
                      <a:pt x="730" y="612"/>
                    </a:lnTo>
                    <a:lnTo>
                      <a:pt x="707" y="643"/>
                    </a:lnTo>
                    <a:lnTo>
                      <a:pt x="681" y="671"/>
                    </a:lnTo>
                    <a:lnTo>
                      <a:pt x="653" y="697"/>
                    </a:lnTo>
                    <a:lnTo>
                      <a:pt x="622" y="718"/>
                    </a:lnTo>
                    <a:lnTo>
                      <a:pt x="589" y="739"/>
                    </a:lnTo>
                    <a:lnTo>
                      <a:pt x="554" y="756"/>
                    </a:lnTo>
                    <a:lnTo>
                      <a:pt x="518" y="768"/>
                    </a:lnTo>
                    <a:lnTo>
                      <a:pt x="478" y="777"/>
                    </a:lnTo>
                    <a:lnTo>
                      <a:pt x="440" y="784"/>
                    </a:lnTo>
                    <a:lnTo>
                      <a:pt x="398" y="786"/>
                    </a:lnTo>
                    <a:lnTo>
                      <a:pt x="358" y="784"/>
                    </a:lnTo>
                    <a:lnTo>
                      <a:pt x="318" y="777"/>
                    </a:lnTo>
                    <a:lnTo>
                      <a:pt x="280" y="768"/>
                    </a:lnTo>
                    <a:lnTo>
                      <a:pt x="242" y="756"/>
                    </a:lnTo>
                    <a:lnTo>
                      <a:pt x="209" y="739"/>
                    </a:lnTo>
                    <a:lnTo>
                      <a:pt x="176" y="718"/>
                    </a:lnTo>
                    <a:lnTo>
                      <a:pt x="143" y="697"/>
                    </a:lnTo>
                    <a:lnTo>
                      <a:pt x="115" y="671"/>
                    </a:lnTo>
                    <a:lnTo>
                      <a:pt x="89" y="643"/>
                    </a:lnTo>
                    <a:lnTo>
                      <a:pt x="68" y="612"/>
                    </a:lnTo>
                    <a:lnTo>
                      <a:pt x="47" y="579"/>
                    </a:lnTo>
                    <a:lnTo>
                      <a:pt x="30" y="546"/>
                    </a:lnTo>
                    <a:lnTo>
                      <a:pt x="16" y="508"/>
                    </a:lnTo>
                    <a:lnTo>
                      <a:pt x="7" y="471"/>
                    </a:lnTo>
                    <a:lnTo>
                      <a:pt x="2" y="433"/>
                    </a:lnTo>
                    <a:lnTo>
                      <a:pt x="0" y="393"/>
                    </a:lnTo>
                    <a:lnTo>
                      <a:pt x="2" y="353"/>
                    </a:lnTo>
                    <a:lnTo>
                      <a:pt x="7" y="313"/>
                    </a:lnTo>
                    <a:lnTo>
                      <a:pt x="16" y="275"/>
                    </a:lnTo>
                    <a:lnTo>
                      <a:pt x="30" y="240"/>
                    </a:lnTo>
                    <a:lnTo>
                      <a:pt x="47" y="205"/>
                    </a:lnTo>
                    <a:lnTo>
                      <a:pt x="68" y="172"/>
                    </a:lnTo>
                    <a:lnTo>
                      <a:pt x="89" y="143"/>
                    </a:lnTo>
                    <a:lnTo>
                      <a:pt x="115" y="115"/>
                    </a:lnTo>
                    <a:lnTo>
                      <a:pt x="143" y="89"/>
                    </a:lnTo>
                    <a:lnTo>
                      <a:pt x="176" y="66"/>
                    </a:lnTo>
                    <a:lnTo>
                      <a:pt x="209" y="47"/>
                    </a:lnTo>
                    <a:lnTo>
                      <a:pt x="242" y="30"/>
                    </a:lnTo>
                    <a:lnTo>
                      <a:pt x="280" y="16"/>
                    </a:lnTo>
                    <a:lnTo>
                      <a:pt x="318" y="7"/>
                    </a:lnTo>
                    <a:lnTo>
                      <a:pt x="358" y="0"/>
                    </a:lnTo>
                    <a:lnTo>
                      <a:pt x="398" y="0"/>
                    </a:lnTo>
                    <a:close/>
                  </a:path>
                </a:pathLst>
              </a:custGeom>
              <a:solidFill>
                <a:srgbClr val="FFEB00"/>
              </a:solidFill>
              <a:ln w="9525">
                <a:noFill/>
                <a:round/>
                <a:headEnd/>
                <a:tailEnd/>
              </a:ln>
            </p:spPr>
            <p:txBody>
              <a:bodyPr/>
              <a:lstStyle/>
              <a:p>
                <a:endParaRPr lang="en-US"/>
              </a:p>
            </p:txBody>
          </p:sp>
          <p:sp>
            <p:nvSpPr>
              <p:cNvPr id="54" name="Freeform 147"/>
              <p:cNvSpPr>
                <a:spLocks/>
              </p:cNvSpPr>
              <p:nvPr/>
            </p:nvSpPr>
            <p:spPr bwMode="auto">
              <a:xfrm>
                <a:off x="4518" y="2660"/>
                <a:ext cx="804" cy="791"/>
              </a:xfrm>
              <a:custGeom>
                <a:avLst/>
                <a:gdLst>
                  <a:gd name="T0" fmla="*/ 403 w 804"/>
                  <a:gd name="T1" fmla="*/ 0 h 791"/>
                  <a:gd name="T2" fmla="*/ 483 w 804"/>
                  <a:gd name="T3" fmla="*/ 9 h 791"/>
                  <a:gd name="T4" fmla="*/ 559 w 804"/>
                  <a:gd name="T5" fmla="*/ 33 h 791"/>
                  <a:gd name="T6" fmla="*/ 627 w 804"/>
                  <a:gd name="T7" fmla="*/ 68 h 791"/>
                  <a:gd name="T8" fmla="*/ 686 w 804"/>
                  <a:gd name="T9" fmla="*/ 118 h 791"/>
                  <a:gd name="T10" fmla="*/ 735 w 804"/>
                  <a:gd name="T11" fmla="*/ 177 h 791"/>
                  <a:gd name="T12" fmla="*/ 773 w 804"/>
                  <a:gd name="T13" fmla="*/ 243 h 791"/>
                  <a:gd name="T14" fmla="*/ 797 w 804"/>
                  <a:gd name="T15" fmla="*/ 318 h 791"/>
                  <a:gd name="T16" fmla="*/ 804 w 804"/>
                  <a:gd name="T17" fmla="*/ 396 h 791"/>
                  <a:gd name="T18" fmla="*/ 801 w 804"/>
                  <a:gd name="T19" fmla="*/ 438 h 791"/>
                  <a:gd name="T20" fmla="*/ 785 w 804"/>
                  <a:gd name="T21" fmla="*/ 513 h 791"/>
                  <a:gd name="T22" fmla="*/ 757 w 804"/>
                  <a:gd name="T23" fmla="*/ 584 h 791"/>
                  <a:gd name="T24" fmla="*/ 712 w 804"/>
                  <a:gd name="T25" fmla="*/ 648 h 791"/>
                  <a:gd name="T26" fmla="*/ 658 w 804"/>
                  <a:gd name="T27" fmla="*/ 702 h 791"/>
                  <a:gd name="T28" fmla="*/ 594 w 804"/>
                  <a:gd name="T29" fmla="*/ 744 h 791"/>
                  <a:gd name="T30" fmla="*/ 521 w 804"/>
                  <a:gd name="T31" fmla="*/ 775 h 791"/>
                  <a:gd name="T32" fmla="*/ 443 w 804"/>
                  <a:gd name="T33" fmla="*/ 789 h 791"/>
                  <a:gd name="T34" fmla="*/ 403 w 804"/>
                  <a:gd name="T35" fmla="*/ 791 h 791"/>
                  <a:gd name="T36" fmla="*/ 321 w 804"/>
                  <a:gd name="T37" fmla="*/ 784 h 791"/>
                  <a:gd name="T38" fmla="*/ 245 w 804"/>
                  <a:gd name="T39" fmla="*/ 761 h 791"/>
                  <a:gd name="T40" fmla="*/ 179 w 804"/>
                  <a:gd name="T41" fmla="*/ 725 h 791"/>
                  <a:gd name="T42" fmla="*/ 118 w 804"/>
                  <a:gd name="T43" fmla="*/ 676 h 791"/>
                  <a:gd name="T44" fmla="*/ 68 w 804"/>
                  <a:gd name="T45" fmla="*/ 617 h 791"/>
                  <a:gd name="T46" fmla="*/ 33 w 804"/>
                  <a:gd name="T47" fmla="*/ 551 h 791"/>
                  <a:gd name="T48" fmla="*/ 9 w 804"/>
                  <a:gd name="T49" fmla="*/ 476 h 791"/>
                  <a:gd name="T50" fmla="*/ 0 w 804"/>
                  <a:gd name="T51" fmla="*/ 396 h 791"/>
                  <a:gd name="T52" fmla="*/ 2 w 804"/>
                  <a:gd name="T53" fmla="*/ 356 h 791"/>
                  <a:gd name="T54" fmla="*/ 19 w 804"/>
                  <a:gd name="T55" fmla="*/ 280 h 791"/>
                  <a:gd name="T56" fmla="*/ 49 w 804"/>
                  <a:gd name="T57" fmla="*/ 207 h 791"/>
                  <a:gd name="T58" fmla="*/ 92 w 804"/>
                  <a:gd name="T59" fmla="*/ 146 h 791"/>
                  <a:gd name="T60" fmla="*/ 146 w 804"/>
                  <a:gd name="T61" fmla="*/ 92 h 791"/>
                  <a:gd name="T62" fmla="*/ 212 w 804"/>
                  <a:gd name="T63" fmla="*/ 49 h 791"/>
                  <a:gd name="T64" fmla="*/ 283 w 804"/>
                  <a:gd name="T65" fmla="*/ 19 h 791"/>
                  <a:gd name="T66" fmla="*/ 361 w 804"/>
                  <a:gd name="T67" fmla="*/ 2 h 791"/>
                  <a:gd name="T68" fmla="*/ 403 w 804"/>
                  <a:gd name="T69" fmla="*/ 0 h 79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4"/>
                  <a:gd name="T106" fmla="*/ 0 h 791"/>
                  <a:gd name="T107" fmla="*/ 804 w 804"/>
                  <a:gd name="T108" fmla="*/ 791 h 79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4" h="791">
                    <a:moveTo>
                      <a:pt x="403" y="0"/>
                    </a:moveTo>
                    <a:lnTo>
                      <a:pt x="403" y="0"/>
                    </a:lnTo>
                    <a:lnTo>
                      <a:pt x="443" y="2"/>
                    </a:lnTo>
                    <a:lnTo>
                      <a:pt x="483" y="9"/>
                    </a:lnTo>
                    <a:lnTo>
                      <a:pt x="521" y="19"/>
                    </a:lnTo>
                    <a:lnTo>
                      <a:pt x="559" y="33"/>
                    </a:lnTo>
                    <a:lnTo>
                      <a:pt x="594" y="49"/>
                    </a:lnTo>
                    <a:lnTo>
                      <a:pt x="627" y="68"/>
                    </a:lnTo>
                    <a:lnTo>
                      <a:pt x="658" y="92"/>
                    </a:lnTo>
                    <a:lnTo>
                      <a:pt x="686" y="118"/>
                    </a:lnTo>
                    <a:lnTo>
                      <a:pt x="712" y="146"/>
                    </a:lnTo>
                    <a:lnTo>
                      <a:pt x="735" y="177"/>
                    </a:lnTo>
                    <a:lnTo>
                      <a:pt x="757" y="207"/>
                    </a:lnTo>
                    <a:lnTo>
                      <a:pt x="773" y="243"/>
                    </a:lnTo>
                    <a:lnTo>
                      <a:pt x="785" y="280"/>
                    </a:lnTo>
                    <a:lnTo>
                      <a:pt x="797" y="318"/>
                    </a:lnTo>
                    <a:lnTo>
                      <a:pt x="801" y="356"/>
                    </a:lnTo>
                    <a:lnTo>
                      <a:pt x="804" y="396"/>
                    </a:lnTo>
                    <a:lnTo>
                      <a:pt x="801" y="438"/>
                    </a:lnTo>
                    <a:lnTo>
                      <a:pt x="797" y="476"/>
                    </a:lnTo>
                    <a:lnTo>
                      <a:pt x="785" y="513"/>
                    </a:lnTo>
                    <a:lnTo>
                      <a:pt x="773" y="551"/>
                    </a:lnTo>
                    <a:lnTo>
                      <a:pt x="757" y="584"/>
                    </a:lnTo>
                    <a:lnTo>
                      <a:pt x="735" y="617"/>
                    </a:lnTo>
                    <a:lnTo>
                      <a:pt x="712" y="648"/>
                    </a:lnTo>
                    <a:lnTo>
                      <a:pt x="686" y="676"/>
                    </a:lnTo>
                    <a:lnTo>
                      <a:pt x="658" y="702"/>
                    </a:lnTo>
                    <a:lnTo>
                      <a:pt x="627" y="725"/>
                    </a:lnTo>
                    <a:lnTo>
                      <a:pt x="594" y="744"/>
                    </a:lnTo>
                    <a:lnTo>
                      <a:pt x="559" y="761"/>
                    </a:lnTo>
                    <a:lnTo>
                      <a:pt x="521" y="775"/>
                    </a:lnTo>
                    <a:lnTo>
                      <a:pt x="483" y="784"/>
                    </a:lnTo>
                    <a:lnTo>
                      <a:pt x="443" y="789"/>
                    </a:lnTo>
                    <a:lnTo>
                      <a:pt x="403" y="791"/>
                    </a:lnTo>
                    <a:lnTo>
                      <a:pt x="361" y="789"/>
                    </a:lnTo>
                    <a:lnTo>
                      <a:pt x="321" y="784"/>
                    </a:lnTo>
                    <a:lnTo>
                      <a:pt x="283" y="775"/>
                    </a:lnTo>
                    <a:lnTo>
                      <a:pt x="245" y="761"/>
                    </a:lnTo>
                    <a:lnTo>
                      <a:pt x="212" y="744"/>
                    </a:lnTo>
                    <a:lnTo>
                      <a:pt x="179" y="725"/>
                    </a:lnTo>
                    <a:lnTo>
                      <a:pt x="146" y="702"/>
                    </a:lnTo>
                    <a:lnTo>
                      <a:pt x="118" y="676"/>
                    </a:lnTo>
                    <a:lnTo>
                      <a:pt x="92" y="648"/>
                    </a:lnTo>
                    <a:lnTo>
                      <a:pt x="68" y="617"/>
                    </a:lnTo>
                    <a:lnTo>
                      <a:pt x="49" y="584"/>
                    </a:lnTo>
                    <a:lnTo>
                      <a:pt x="33" y="551"/>
                    </a:lnTo>
                    <a:lnTo>
                      <a:pt x="19" y="513"/>
                    </a:lnTo>
                    <a:lnTo>
                      <a:pt x="9" y="476"/>
                    </a:lnTo>
                    <a:lnTo>
                      <a:pt x="2" y="438"/>
                    </a:lnTo>
                    <a:lnTo>
                      <a:pt x="0" y="396"/>
                    </a:lnTo>
                    <a:lnTo>
                      <a:pt x="2" y="356"/>
                    </a:lnTo>
                    <a:lnTo>
                      <a:pt x="9" y="318"/>
                    </a:lnTo>
                    <a:lnTo>
                      <a:pt x="19" y="280"/>
                    </a:lnTo>
                    <a:lnTo>
                      <a:pt x="33" y="243"/>
                    </a:lnTo>
                    <a:lnTo>
                      <a:pt x="49" y="207"/>
                    </a:lnTo>
                    <a:lnTo>
                      <a:pt x="68" y="177"/>
                    </a:lnTo>
                    <a:lnTo>
                      <a:pt x="92" y="146"/>
                    </a:lnTo>
                    <a:lnTo>
                      <a:pt x="118" y="118"/>
                    </a:lnTo>
                    <a:lnTo>
                      <a:pt x="146" y="92"/>
                    </a:lnTo>
                    <a:lnTo>
                      <a:pt x="179" y="68"/>
                    </a:lnTo>
                    <a:lnTo>
                      <a:pt x="212" y="49"/>
                    </a:lnTo>
                    <a:lnTo>
                      <a:pt x="245" y="33"/>
                    </a:lnTo>
                    <a:lnTo>
                      <a:pt x="283" y="19"/>
                    </a:lnTo>
                    <a:lnTo>
                      <a:pt x="321" y="9"/>
                    </a:lnTo>
                    <a:lnTo>
                      <a:pt x="361" y="2"/>
                    </a:lnTo>
                    <a:lnTo>
                      <a:pt x="403" y="0"/>
                    </a:lnTo>
                    <a:close/>
                  </a:path>
                </a:pathLst>
              </a:custGeom>
              <a:solidFill>
                <a:srgbClr val="FFE300"/>
              </a:solidFill>
              <a:ln w="9525">
                <a:noFill/>
                <a:round/>
                <a:headEnd/>
                <a:tailEnd/>
              </a:ln>
            </p:spPr>
            <p:txBody>
              <a:bodyPr/>
              <a:lstStyle/>
              <a:p>
                <a:endParaRPr lang="en-US"/>
              </a:p>
            </p:txBody>
          </p:sp>
          <p:sp>
            <p:nvSpPr>
              <p:cNvPr id="55" name="Freeform 148"/>
              <p:cNvSpPr>
                <a:spLocks/>
              </p:cNvSpPr>
              <p:nvPr/>
            </p:nvSpPr>
            <p:spPr bwMode="auto">
              <a:xfrm>
                <a:off x="4516" y="2658"/>
                <a:ext cx="806" cy="796"/>
              </a:xfrm>
              <a:custGeom>
                <a:avLst/>
                <a:gdLst>
                  <a:gd name="T0" fmla="*/ 403 w 806"/>
                  <a:gd name="T1" fmla="*/ 0 h 796"/>
                  <a:gd name="T2" fmla="*/ 485 w 806"/>
                  <a:gd name="T3" fmla="*/ 9 h 796"/>
                  <a:gd name="T4" fmla="*/ 561 w 806"/>
                  <a:gd name="T5" fmla="*/ 33 h 796"/>
                  <a:gd name="T6" fmla="*/ 629 w 806"/>
                  <a:gd name="T7" fmla="*/ 68 h 796"/>
                  <a:gd name="T8" fmla="*/ 688 w 806"/>
                  <a:gd name="T9" fmla="*/ 117 h 796"/>
                  <a:gd name="T10" fmla="*/ 737 w 806"/>
                  <a:gd name="T11" fmla="*/ 176 h 796"/>
                  <a:gd name="T12" fmla="*/ 775 w 806"/>
                  <a:gd name="T13" fmla="*/ 245 h 796"/>
                  <a:gd name="T14" fmla="*/ 799 w 806"/>
                  <a:gd name="T15" fmla="*/ 318 h 796"/>
                  <a:gd name="T16" fmla="*/ 806 w 806"/>
                  <a:gd name="T17" fmla="*/ 398 h 796"/>
                  <a:gd name="T18" fmla="*/ 806 w 806"/>
                  <a:gd name="T19" fmla="*/ 438 h 796"/>
                  <a:gd name="T20" fmla="*/ 789 w 806"/>
                  <a:gd name="T21" fmla="*/ 515 h 796"/>
                  <a:gd name="T22" fmla="*/ 759 w 806"/>
                  <a:gd name="T23" fmla="*/ 586 h 796"/>
                  <a:gd name="T24" fmla="*/ 714 w 806"/>
                  <a:gd name="T25" fmla="*/ 650 h 796"/>
                  <a:gd name="T26" fmla="*/ 660 w 806"/>
                  <a:gd name="T27" fmla="*/ 704 h 796"/>
                  <a:gd name="T28" fmla="*/ 596 w 806"/>
                  <a:gd name="T29" fmla="*/ 746 h 796"/>
                  <a:gd name="T30" fmla="*/ 523 w 806"/>
                  <a:gd name="T31" fmla="*/ 777 h 796"/>
                  <a:gd name="T32" fmla="*/ 445 w 806"/>
                  <a:gd name="T33" fmla="*/ 793 h 796"/>
                  <a:gd name="T34" fmla="*/ 403 w 806"/>
                  <a:gd name="T35" fmla="*/ 796 h 796"/>
                  <a:gd name="T36" fmla="*/ 323 w 806"/>
                  <a:gd name="T37" fmla="*/ 786 h 796"/>
                  <a:gd name="T38" fmla="*/ 247 w 806"/>
                  <a:gd name="T39" fmla="*/ 765 h 796"/>
                  <a:gd name="T40" fmla="*/ 179 w 806"/>
                  <a:gd name="T41" fmla="*/ 727 h 796"/>
                  <a:gd name="T42" fmla="*/ 117 w 806"/>
                  <a:gd name="T43" fmla="*/ 678 h 796"/>
                  <a:gd name="T44" fmla="*/ 68 w 806"/>
                  <a:gd name="T45" fmla="*/ 619 h 796"/>
                  <a:gd name="T46" fmla="*/ 30 w 806"/>
                  <a:gd name="T47" fmla="*/ 553 h 796"/>
                  <a:gd name="T48" fmla="*/ 7 w 806"/>
                  <a:gd name="T49" fmla="*/ 478 h 796"/>
                  <a:gd name="T50" fmla="*/ 0 w 806"/>
                  <a:gd name="T51" fmla="*/ 398 h 796"/>
                  <a:gd name="T52" fmla="*/ 2 w 806"/>
                  <a:gd name="T53" fmla="*/ 358 h 796"/>
                  <a:gd name="T54" fmla="*/ 18 w 806"/>
                  <a:gd name="T55" fmla="*/ 280 h 796"/>
                  <a:gd name="T56" fmla="*/ 49 w 806"/>
                  <a:gd name="T57" fmla="*/ 209 h 796"/>
                  <a:gd name="T58" fmla="*/ 92 w 806"/>
                  <a:gd name="T59" fmla="*/ 146 h 796"/>
                  <a:gd name="T60" fmla="*/ 146 w 806"/>
                  <a:gd name="T61" fmla="*/ 92 h 796"/>
                  <a:gd name="T62" fmla="*/ 212 w 806"/>
                  <a:gd name="T63" fmla="*/ 49 h 796"/>
                  <a:gd name="T64" fmla="*/ 282 w 806"/>
                  <a:gd name="T65" fmla="*/ 18 h 796"/>
                  <a:gd name="T66" fmla="*/ 363 w 806"/>
                  <a:gd name="T67" fmla="*/ 2 h 796"/>
                  <a:gd name="T68" fmla="*/ 403 w 806"/>
                  <a:gd name="T69" fmla="*/ 0 h 7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6"/>
                  <a:gd name="T106" fmla="*/ 0 h 796"/>
                  <a:gd name="T107" fmla="*/ 806 w 806"/>
                  <a:gd name="T108" fmla="*/ 796 h 7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6" h="796">
                    <a:moveTo>
                      <a:pt x="403" y="0"/>
                    </a:moveTo>
                    <a:lnTo>
                      <a:pt x="403" y="0"/>
                    </a:lnTo>
                    <a:lnTo>
                      <a:pt x="445" y="2"/>
                    </a:lnTo>
                    <a:lnTo>
                      <a:pt x="485" y="9"/>
                    </a:lnTo>
                    <a:lnTo>
                      <a:pt x="523" y="18"/>
                    </a:lnTo>
                    <a:lnTo>
                      <a:pt x="561" y="33"/>
                    </a:lnTo>
                    <a:lnTo>
                      <a:pt x="596" y="49"/>
                    </a:lnTo>
                    <a:lnTo>
                      <a:pt x="629" y="68"/>
                    </a:lnTo>
                    <a:lnTo>
                      <a:pt x="660" y="92"/>
                    </a:lnTo>
                    <a:lnTo>
                      <a:pt x="688" y="117"/>
                    </a:lnTo>
                    <a:lnTo>
                      <a:pt x="714" y="146"/>
                    </a:lnTo>
                    <a:lnTo>
                      <a:pt x="737" y="176"/>
                    </a:lnTo>
                    <a:lnTo>
                      <a:pt x="759" y="209"/>
                    </a:lnTo>
                    <a:lnTo>
                      <a:pt x="775" y="245"/>
                    </a:lnTo>
                    <a:lnTo>
                      <a:pt x="789" y="280"/>
                    </a:lnTo>
                    <a:lnTo>
                      <a:pt x="799" y="318"/>
                    </a:lnTo>
                    <a:lnTo>
                      <a:pt x="806" y="358"/>
                    </a:lnTo>
                    <a:lnTo>
                      <a:pt x="806" y="398"/>
                    </a:lnTo>
                    <a:lnTo>
                      <a:pt x="806" y="438"/>
                    </a:lnTo>
                    <a:lnTo>
                      <a:pt x="799" y="478"/>
                    </a:lnTo>
                    <a:lnTo>
                      <a:pt x="789" y="515"/>
                    </a:lnTo>
                    <a:lnTo>
                      <a:pt x="775" y="553"/>
                    </a:lnTo>
                    <a:lnTo>
                      <a:pt x="759" y="586"/>
                    </a:lnTo>
                    <a:lnTo>
                      <a:pt x="737" y="619"/>
                    </a:lnTo>
                    <a:lnTo>
                      <a:pt x="714" y="650"/>
                    </a:lnTo>
                    <a:lnTo>
                      <a:pt x="688" y="678"/>
                    </a:lnTo>
                    <a:lnTo>
                      <a:pt x="660" y="704"/>
                    </a:lnTo>
                    <a:lnTo>
                      <a:pt x="629" y="727"/>
                    </a:lnTo>
                    <a:lnTo>
                      <a:pt x="596" y="746"/>
                    </a:lnTo>
                    <a:lnTo>
                      <a:pt x="561" y="765"/>
                    </a:lnTo>
                    <a:lnTo>
                      <a:pt x="523" y="777"/>
                    </a:lnTo>
                    <a:lnTo>
                      <a:pt x="485" y="786"/>
                    </a:lnTo>
                    <a:lnTo>
                      <a:pt x="445" y="793"/>
                    </a:lnTo>
                    <a:lnTo>
                      <a:pt x="403" y="796"/>
                    </a:lnTo>
                    <a:lnTo>
                      <a:pt x="363" y="793"/>
                    </a:lnTo>
                    <a:lnTo>
                      <a:pt x="323" y="786"/>
                    </a:lnTo>
                    <a:lnTo>
                      <a:pt x="282" y="777"/>
                    </a:lnTo>
                    <a:lnTo>
                      <a:pt x="247" y="765"/>
                    </a:lnTo>
                    <a:lnTo>
                      <a:pt x="212" y="746"/>
                    </a:lnTo>
                    <a:lnTo>
                      <a:pt x="179" y="727"/>
                    </a:lnTo>
                    <a:lnTo>
                      <a:pt x="146" y="704"/>
                    </a:lnTo>
                    <a:lnTo>
                      <a:pt x="117" y="678"/>
                    </a:lnTo>
                    <a:lnTo>
                      <a:pt x="92" y="650"/>
                    </a:lnTo>
                    <a:lnTo>
                      <a:pt x="68" y="619"/>
                    </a:lnTo>
                    <a:lnTo>
                      <a:pt x="49" y="586"/>
                    </a:lnTo>
                    <a:lnTo>
                      <a:pt x="30" y="553"/>
                    </a:lnTo>
                    <a:lnTo>
                      <a:pt x="18" y="515"/>
                    </a:lnTo>
                    <a:lnTo>
                      <a:pt x="7" y="478"/>
                    </a:lnTo>
                    <a:lnTo>
                      <a:pt x="2" y="438"/>
                    </a:lnTo>
                    <a:lnTo>
                      <a:pt x="0" y="398"/>
                    </a:lnTo>
                    <a:lnTo>
                      <a:pt x="2" y="358"/>
                    </a:lnTo>
                    <a:lnTo>
                      <a:pt x="7" y="318"/>
                    </a:lnTo>
                    <a:lnTo>
                      <a:pt x="18" y="280"/>
                    </a:lnTo>
                    <a:lnTo>
                      <a:pt x="30" y="245"/>
                    </a:lnTo>
                    <a:lnTo>
                      <a:pt x="49" y="209"/>
                    </a:lnTo>
                    <a:lnTo>
                      <a:pt x="68" y="176"/>
                    </a:lnTo>
                    <a:lnTo>
                      <a:pt x="92" y="146"/>
                    </a:lnTo>
                    <a:lnTo>
                      <a:pt x="117" y="117"/>
                    </a:lnTo>
                    <a:lnTo>
                      <a:pt x="146" y="92"/>
                    </a:lnTo>
                    <a:lnTo>
                      <a:pt x="179" y="68"/>
                    </a:lnTo>
                    <a:lnTo>
                      <a:pt x="212" y="49"/>
                    </a:lnTo>
                    <a:lnTo>
                      <a:pt x="247" y="33"/>
                    </a:lnTo>
                    <a:lnTo>
                      <a:pt x="282" y="18"/>
                    </a:lnTo>
                    <a:lnTo>
                      <a:pt x="323" y="9"/>
                    </a:lnTo>
                    <a:lnTo>
                      <a:pt x="363" y="2"/>
                    </a:lnTo>
                    <a:lnTo>
                      <a:pt x="403" y="0"/>
                    </a:lnTo>
                    <a:close/>
                  </a:path>
                </a:pathLst>
              </a:custGeom>
              <a:solidFill>
                <a:srgbClr val="FFD900"/>
              </a:solidFill>
              <a:ln w="9525">
                <a:noFill/>
                <a:round/>
                <a:headEnd/>
                <a:tailEnd/>
              </a:ln>
            </p:spPr>
            <p:txBody>
              <a:bodyPr/>
              <a:lstStyle/>
              <a:p>
                <a:endParaRPr lang="en-US"/>
              </a:p>
            </p:txBody>
          </p:sp>
          <p:sp>
            <p:nvSpPr>
              <p:cNvPr id="56" name="Freeform 149"/>
              <p:cNvSpPr>
                <a:spLocks/>
              </p:cNvSpPr>
              <p:nvPr/>
            </p:nvSpPr>
            <p:spPr bwMode="auto">
              <a:xfrm>
                <a:off x="4511" y="2655"/>
                <a:ext cx="813" cy="799"/>
              </a:xfrm>
              <a:custGeom>
                <a:avLst/>
                <a:gdLst>
                  <a:gd name="T0" fmla="*/ 408 w 813"/>
                  <a:gd name="T1" fmla="*/ 0 h 799"/>
                  <a:gd name="T2" fmla="*/ 488 w 813"/>
                  <a:gd name="T3" fmla="*/ 10 h 799"/>
                  <a:gd name="T4" fmla="*/ 566 w 813"/>
                  <a:gd name="T5" fmla="*/ 33 h 799"/>
                  <a:gd name="T6" fmla="*/ 634 w 813"/>
                  <a:gd name="T7" fmla="*/ 69 h 799"/>
                  <a:gd name="T8" fmla="*/ 693 w 813"/>
                  <a:gd name="T9" fmla="*/ 118 h 799"/>
                  <a:gd name="T10" fmla="*/ 742 w 813"/>
                  <a:gd name="T11" fmla="*/ 177 h 799"/>
                  <a:gd name="T12" fmla="*/ 780 w 813"/>
                  <a:gd name="T13" fmla="*/ 245 h 799"/>
                  <a:gd name="T14" fmla="*/ 804 w 813"/>
                  <a:gd name="T15" fmla="*/ 321 h 799"/>
                  <a:gd name="T16" fmla="*/ 813 w 813"/>
                  <a:gd name="T17" fmla="*/ 401 h 799"/>
                  <a:gd name="T18" fmla="*/ 811 w 813"/>
                  <a:gd name="T19" fmla="*/ 441 h 799"/>
                  <a:gd name="T20" fmla="*/ 794 w 813"/>
                  <a:gd name="T21" fmla="*/ 518 h 799"/>
                  <a:gd name="T22" fmla="*/ 764 w 813"/>
                  <a:gd name="T23" fmla="*/ 592 h 799"/>
                  <a:gd name="T24" fmla="*/ 719 w 813"/>
                  <a:gd name="T25" fmla="*/ 655 h 799"/>
                  <a:gd name="T26" fmla="*/ 665 w 813"/>
                  <a:gd name="T27" fmla="*/ 709 h 799"/>
                  <a:gd name="T28" fmla="*/ 601 w 813"/>
                  <a:gd name="T29" fmla="*/ 752 h 799"/>
                  <a:gd name="T30" fmla="*/ 528 w 813"/>
                  <a:gd name="T31" fmla="*/ 782 h 799"/>
                  <a:gd name="T32" fmla="*/ 448 w 813"/>
                  <a:gd name="T33" fmla="*/ 799 h 799"/>
                  <a:gd name="T34" fmla="*/ 408 w 813"/>
                  <a:gd name="T35" fmla="*/ 799 h 799"/>
                  <a:gd name="T36" fmla="*/ 325 w 813"/>
                  <a:gd name="T37" fmla="*/ 792 h 799"/>
                  <a:gd name="T38" fmla="*/ 250 w 813"/>
                  <a:gd name="T39" fmla="*/ 768 h 799"/>
                  <a:gd name="T40" fmla="*/ 179 w 813"/>
                  <a:gd name="T41" fmla="*/ 730 h 799"/>
                  <a:gd name="T42" fmla="*/ 120 w 813"/>
                  <a:gd name="T43" fmla="*/ 683 h 799"/>
                  <a:gd name="T44" fmla="*/ 71 w 813"/>
                  <a:gd name="T45" fmla="*/ 624 h 799"/>
                  <a:gd name="T46" fmla="*/ 33 w 813"/>
                  <a:gd name="T47" fmla="*/ 556 h 799"/>
                  <a:gd name="T48" fmla="*/ 9 w 813"/>
                  <a:gd name="T49" fmla="*/ 481 h 799"/>
                  <a:gd name="T50" fmla="*/ 0 w 813"/>
                  <a:gd name="T51" fmla="*/ 401 h 799"/>
                  <a:gd name="T52" fmla="*/ 2 w 813"/>
                  <a:gd name="T53" fmla="*/ 361 h 799"/>
                  <a:gd name="T54" fmla="*/ 19 w 813"/>
                  <a:gd name="T55" fmla="*/ 283 h 799"/>
                  <a:gd name="T56" fmla="*/ 49 w 813"/>
                  <a:gd name="T57" fmla="*/ 210 h 799"/>
                  <a:gd name="T58" fmla="*/ 94 w 813"/>
                  <a:gd name="T59" fmla="*/ 146 h 799"/>
                  <a:gd name="T60" fmla="*/ 148 w 813"/>
                  <a:gd name="T61" fmla="*/ 92 h 799"/>
                  <a:gd name="T62" fmla="*/ 214 w 813"/>
                  <a:gd name="T63" fmla="*/ 50 h 799"/>
                  <a:gd name="T64" fmla="*/ 287 w 813"/>
                  <a:gd name="T65" fmla="*/ 19 h 799"/>
                  <a:gd name="T66" fmla="*/ 365 w 813"/>
                  <a:gd name="T67" fmla="*/ 3 h 799"/>
                  <a:gd name="T68" fmla="*/ 408 w 81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3"/>
                  <a:gd name="T106" fmla="*/ 0 h 799"/>
                  <a:gd name="T107" fmla="*/ 813 w 81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3" h="799">
                    <a:moveTo>
                      <a:pt x="408" y="0"/>
                    </a:moveTo>
                    <a:lnTo>
                      <a:pt x="408" y="0"/>
                    </a:lnTo>
                    <a:lnTo>
                      <a:pt x="448" y="3"/>
                    </a:lnTo>
                    <a:lnTo>
                      <a:pt x="488" y="10"/>
                    </a:lnTo>
                    <a:lnTo>
                      <a:pt x="528" y="19"/>
                    </a:lnTo>
                    <a:lnTo>
                      <a:pt x="566" y="33"/>
                    </a:lnTo>
                    <a:lnTo>
                      <a:pt x="601" y="50"/>
                    </a:lnTo>
                    <a:lnTo>
                      <a:pt x="634" y="69"/>
                    </a:lnTo>
                    <a:lnTo>
                      <a:pt x="665" y="92"/>
                    </a:lnTo>
                    <a:lnTo>
                      <a:pt x="693" y="118"/>
                    </a:lnTo>
                    <a:lnTo>
                      <a:pt x="719" y="146"/>
                    </a:lnTo>
                    <a:lnTo>
                      <a:pt x="742" y="177"/>
                    </a:lnTo>
                    <a:lnTo>
                      <a:pt x="764" y="210"/>
                    </a:lnTo>
                    <a:lnTo>
                      <a:pt x="780" y="245"/>
                    </a:lnTo>
                    <a:lnTo>
                      <a:pt x="794" y="283"/>
                    </a:lnTo>
                    <a:lnTo>
                      <a:pt x="804" y="321"/>
                    </a:lnTo>
                    <a:lnTo>
                      <a:pt x="811" y="361"/>
                    </a:lnTo>
                    <a:lnTo>
                      <a:pt x="813" y="401"/>
                    </a:lnTo>
                    <a:lnTo>
                      <a:pt x="811" y="441"/>
                    </a:lnTo>
                    <a:lnTo>
                      <a:pt x="804" y="481"/>
                    </a:lnTo>
                    <a:lnTo>
                      <a:pt x="794" y="518"/>
                    </a:lnTo>
                    <a:lnTo>
                      <a:pt x="780" y="556"/>
                    </a:lnTo>
                    <a:lnTo>
                      <a:pt x="764" y="592"/>
                    </a:lnTo>
                    <a:lnTo>
                      <a:pt x="742" y="624"/>
                    </a:lnTo>
                    <a:lnTo>
                      <a:pt x="719" y="655"/>
                    </a:lnTo>
                    <a:lnTo>
                      <a:pt x="693" y="683"/>
                    </a:lnTo>
                    <a:lnTo>
                      <a:pt x="665" y="709"/>
                    </a:lnTo>
                    <a:lnTo>
                      <a:pt x="634" y="730"/>
                    </a:lnTo>
                    <a:lnTo>
                      <a:pt x="601" y="752"/>
                    </a:lnTo>
                    <a:lnTo>
                      <a:pt x="566" y="768"/>
                    </a:lnTo>
                    <a:lnTo>
                      <a:pt x="528" y="782"/>
                    </a:lnTo>
                    <a:lnTo>
                      <a:pt x="488" y="792"/>
                    </a:lnTo>
                    <a:lnTo>
                      <a:pt x="448" y="799"/>
                    </a:lnTo>
                    <a:lnTo>
                      <a:pt x="408" y="799"/>
                    </a:lnTo>
                    <a:lnTo>
                      <a:pt x="365" y="799"/>
                    </a:lnTo>
                    <a:lnTo>
                      <a:pt x="325" y="792"/>
                    </a:lnTo>
                    <a:lnTo>
                      <a:pt x="287" y="782"/>
                    </a:lnTo>
                    <a:lnTo>
                      <a:pt x="250" y="768"/>
                    </a:lnTo>
                    <a:lnTo>
                      <a:pt x="214" y="752"/>
                    </a:lnTo>
                    <a:lnTo>
                      <a:pt x="179" y="730"/>
                    </a:lnTo>
                    <a:lnTo>
                      <a:pt x="148" y="709"/>
                    </a:lnTo>
                    <a:lnTo>
                      <a:pt x="120" y="683"/>
                    </a:lnTo>
                    <a:lnTo>
                      <a:pt x="94" y="655"/>
                    </a:lnTo>
                    <a:lnTo>
                      <a:pt x="71" y="624"/>
                    </a:lnTo>
                    <a:lnTo>
                      <a:pt x="49" y="592"/>
                    </a:lnTo>
                    <a:lnTo>
                      <a:pt x="33" y="556"/>
                    </a:lnTo>
                    <a:lnTo>
                      <a:pt x="19" y="518"/>
                    </a:lnTo>
                    <a:lnTo>
                      <a:pt x="9" y="481"/>
                    </a:lnTo>
                    <a:lnTo>
                      <a:pt x="2" y="441"/>
                    </a:lnTo>
                    <a:lnTo>
                      <a:pt x="0" y="401"/>
                    </a:lnTo>
                    <a:lnTo>
                      <a:pt x="2" y="361"/>
                    </a:lnTo>
                    <a:lnTo>
                      <a:pt x="9" y="321"/>
                    </a:lnTo>
                    <a:lnTo>
                      <a:pt x="19" y="283"/>
                    </a:lnTo>
                    <a:lnTo>
                      <a:pt x="33" y="245"/>
                    </a:lnTo>
                    <a:lnTo>
                      <a:pt x="49" y="210"/>
                    </a:lnTo>
                    <a:lnTo>
                      <a:pt x="71" y="177"/>
                    </a:lnTo>
                    <a:lnTo>
                      <a:pt x="94" y="146"/>
                    </a:lnTo>
                    <a:lnTo>
                      <a:pt x="120" y="118"/>
                    </a:lnTo>
                    <a:lnTo>
                      <a:pt x="148" y="92"/>
                    </a:lnTo>
                    <a:lnTo>
                      <a:pt x="179" y="69"/>
                    </a:lnTo>
                    <a:lnTo>
                      <a:pt x="214" y="50"/>
                    </a:lnTo>
                    <a:lnTo>
                      <a:pt x="250" y="33"/>
                    </a:lnTo>
                    <a:lnTo>
                      <a:pt x="287" y="19"/>
                    </a:lnTo>
                    <a:lnTo>
                      <a:pt x="325" y="10"/>
                    </a:lnTo>
                    <a:lnTo>
                      <a:pt x="365" y="3"/>
                    </a:lnTo>
                    <a:lnTo>
                      <a:pt x="408" y="0"/>
                    </a:lnTo>
                    <a:close/>
                  </a:path>
                </a:pathLst>
              </a:custGeom>
              <a:solidFill>
                <a:srgbClr val="FFCF00"/>
              </a:solidFill>
              <a:ln w="9525">
                <a:noFill/>
                <a:round/>
                <a:headEnd/>
                <a:tailEnd/>
              </a:ln>
            </p:spPr>
            <p:txBody>
              <a:bodyPr/>
              <a:lstStyle/>
              <a:p>
                <a:endParaRPr lang="en-US"/>
              </a:p>
            </p:txBody>
          </p:sp>
          <p:sp>
            <p:nvSpPr>
              <p:cNvPr id="57" name="Freeform 150"/>
              <p:cNvSpPr>
                <a:spLocks/>
              </p:cNvSpPr>
              <p:nvPr/>
            </p:nvSpPr>
            <p:spPr bwMode="auto">
              <a:xfrm>
                <a:off x="4509" y="2653"/>
                <a:ext cx="815" cy="803"/>
              </a:xfrm>
              <a:custGeom>
                <a:avLst/>
                <a:gdLst>
                  <a:gd name="T0" fmla="*/ 407 w 815"/>
                  <a:gd name="T1" fmla="*/ 0 h 803"/>
                  <a:gd name="T2" fmla="*/ 490 w 815"/>
                  <a:gd name="T3" fmla="*/ 9 h 803"/>
                  <a:gd name="T4" fmla="*/ 565 w 815"/>
                  <a:gd name="T5" fmla="*/ 33 h 803"/>
                  <a:gd name="T6" fmla="*/ 636 w 815"/>
                  <a:gd name="T7" fmla="*/ 68 h 803"/>
                  <a:gd name="T8" fmla="*/ 695 w 815"/>
                  <a:gd name="T9" fmla="*/ 118 h 803"/>
                  <a:gd name="T10" fmla="*/ 747 w 815"/>
                  <a:gd name="T11" fmla="*/ 177 h 803"/>
                  <a:gd name="T12" fmla="*/ 784 w 815"/>
                  <a:gd name="T13" fmla="*/ 245 h 803"/>
                  <a:gd name="T14" fmla="*/ 808 w 815"/>
                  <a:gd name="T15" fmla="*/ 320 h 803"/>
                  <a:gd name="T16" fmla="*/ 815 w 815"/>
                  <a:gd name="T17" fmla="*/ 403 h 803"/>
                  <a:gd name="T18" fmla="*/ 813 w 815"/>
                  <a:gd name="T19" fmla="*/ 443 h 803"/>
                  <a:gd name="T20" fmla="*/ 796 w 815"/>
                  <a:gd name="T21" fmla="*/ 520 h 803"/>
                  <a:gd name="T22" fmla="*/ 766 w 815"/>
                  <a:gd name="T23" fmla="*/ 594 h 803"/>
                  <a:gd name="T24" fmla="*/ 723 w 815"/>
                  <a:gd name="T25" fmla="*/ 657 h 803"/>
                  <a:gd name="T26" fmla="*/ 667 w 815"/>
                  <a:gd name="T27" fmla="*/ 711 h 803"/>
                  <a:gd name="T28" fmla="*/ 601 w 815"/>
                  <a:gd name="T29" fmla="*/ 754 h 803"/>
                  <a:gd name="T30" fmla="*/ 528 w 815"/>
                  <a:gd name="T31" fmla="*/ 784 h 803"/>
                  <a:gd name="T32" fmla="*/ 450 w 815"/>
                  <a:gd name="T33" fmla="*/ 801 h 803"/>
                  <a:gd name="T34" fmla="*/ 407 w 815"/>
                  <a:gd name="T35" fmla="*/ 803 h 803"/>
                  <a:gd name="T36" fmla="*/ 325 w 815"/>
                  <a:gd name="T37" fmla="*/ 796 h 803"/>
                  <a:gd name="T38" fmla="*/ 249 w 815"/>
                  <a:gd name="T39" fmla="*/ 773 h 803"/>
                  <a:gd name="T40" fmla="*/ 179 w 815"/>
                  <a:gd name="T41" fmla="*/ 735 h 803"/>
                  <a:gd name="T42" fmla="*/ 120 w 815"/>
                  <a:gd name="T43" fmla="*/ 685 h 803"/>
                  <a:gd name="T44" fmla="*/ 70 w 815"/>
                  <a:gd name="T45" fmla="*/ 626 h 803"/>
                  <a:gd name="T46" fmla="*/ 33 w 815"/>
                  <a:gd name="T47" fmla="*/ 558 h 803"/>
                  <a:gd name="T48" fmla="*/ 9 w 815"/>
                  <a:gd name="T49" fmla="*/ 483 h 803"/>
                  <a:gd name="T50" fmla="*/ 0 w 815"/>
                  <a:gd name="T51" fmla="*/ 403 h 803"/>
                  <a:gd name="T52" fmla="*/ 2 w 815"/>
                  <a:gd name="T53" fmla="*/ 360 h 803"/>
                  <a:gd name="T54" fmla="*/ 18 w 815"/>
                  <a:gd name="T55" fmla="*/ 283 h 803"/>
                  <a:gd name="T56" fmla="*/ 49 w 815"/>
                  <a:gd name="T57" fmla="*/ 210 h 803"/>
                  <a:gd name="T58" fmla="*/ 94 w 815"/>
                  <a:gd name="T59" fmla="*/ 146 h 803"/>
                  <a:gd name="T60" fmla="*/ 148 w 815"/>
                  <a:gd name="T61" fmla="*/ 92 h 803"/>
                  <a:gd name="T62" fmla="*/ 214 w 815"/>
                  <a:gd name="T63" fmla="*/ 49 h 803"/>
                  <a:gd name="T64" fmla="*/ 287 w 815"/>
                  <a:gd name="T65" fmla="*/ 19 h 803"/>
                  <a:gd name="T66" fmla="*/ 365 w 815"/>
                  <a:gd name="T67" fmla="*/ 2 h 803"/>
                  <a:gd name="T68" fmla="*/ 407 w 815"/>
                  <a:gd name="T69" fmla="*/ 0 h 8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5"/>
                  <a:gd name="T106" fmla="*/ 0 h 803"/>
                  <a:gd name="T107" fmla="*/ 815 w 815"/>
                  <a:gd name="T108" fmla="*/ 803 h 8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5" h="803">
                    <a:moveTo>
                      <a:pt x="407" y="0"/>
                    </a:moveTo>
                    <a:lnTo>
                      <a:pt x="407" y="0"/>
                    </a:lnTo>
                    <a:lnTo>
                      <a:pt x="450" y="2"/>
                    </a:lnTo>
                    <a:lnTo>
                      <a:pt x="490" y="9"/>
                    </a:lnTo>
                    <a:lnTo>
                      <a:pt x="528" y="19"/>
                    </a:lnTo>
                    <a:lnTo>
                      <a:pt x="565" y="33"/>
                    </a:lnTo>
                    <a:lnTo>
                      <a:pt x="601" y="49"/>
                    </a:lnTo>
                    <a:lnTo>
                      <a:pt x="636" y="68"/>
                    </a:lnTo>
                    <a:lnTo>
                      <a:pt x="667" y="92"/>
                    </a:lnTo>
                    <a:lnTo>
                      <a:pt x="695" y="118"/>
                    </a:lnTo>
                    <a:lnTo>
                      <a:pt x="723" y="146"/>
                    </a:lnTo>
                    <a:lnTo>
                      <a:pt x="747" y="177"/>
                    </a:lnTo>
                    <a:lnTo>
                      <a:pt x="766" y="210"/>
                    </a:lnTo>
                    <a:lnTo>
                      <a:pt x="784" y="245"/>
                    </a:lnTo>
                    <a:lnTo>
                      <a:pt x="796" y="283"/>
                    </a:lnTo>
                    <a:lnTo>
                      <a:pt x="808" y="320"/>
                    </a:lnTo>
                    <a:lnTo>
                      <a:pt x="813" y="360"/>
                    </a:lnTo>
                    <a:lnTo>
                      <a:pt x="815" y="403"/>
                    </a:lnTo>
                    <a:lnTo>
                      <a:pt x="813" y="443"/>
                    </a:lnTo>
                    <a:lnTo>
                      <a:pt x="808" y="483"/>
                    </a:lnTo>
                    <a:lnTo>
                      <a:pt x="796" y="520"/>
                    </a:lnTo>
                    <a:lnTo>
                      <a:pt x="784" y="558"/>
                    </a:lnTo>
                    <a:lnTo>
                      <a:pt x="766" y="594"/>
                    </a:lnTo>
                    <a:lnTo>
                      <a:pt x="747" y="626"/>
                    </a:lnTo>
                    <a:lnTo>
                      <a:pt x="723" y="657"/>
                    </a:lnTo>
                    <a:lnTo>
                      <a:pt x="695" y="685"/>
                    </a:lnTo>
                    <a:lnTo>
                      <a:pt x="667" y="711"/>
                    </a:lnTo>
                    <a:lnTo>
                      <a:pt x="636" y="735"/>
                    </a:lnTo>
                    <a:lnTo>
                      <a:pt x="601" y="754"/>
                    </a:lnTo>
                    <a:lnTo>
                      <a:pt x="565" y="773"/>
                    </a:lnTo>
                    <a:lnTo>
                      <a:pt x="528" y="784"/>
                    </a:lnTo>
                    <a:lnTo>
                      <a:pt x="490" y="796"/>
                    </a:lnTo>
                    <a:lnTo>
                      <a:pt x="450" y="801"/>
                    </a:lnTo>
                    <a:lnTo>
                      <a:pt x="407" y="803"/>
                    </a:lnTo>
                    <a:lnTo>
                      <a:pt x="365" y="801"/>
                    </a:lnTo>
                    <a:lnTo>
                      <a:pt x="325" y="796"/>
                    </a:lnTo>
                    <a:lnTo>
                      <a:pt x="287" y="784"/>
                    </a:lnTo>
                    <a:lnTo>
                      <a:pt x="249" y="773"/>
                    </a:lnTo>
                    <a:lnTo>
                      <a:pt x="214" y="754"/>
                    </a:lnTo>
                    <a:lnTo>
                      <a:pt x="179" y="735"/>
                    </a:lnTo>
                    <a:lnTo>
                      <a:pt x="148" y="711"/>
                    </a:lnTo>
                    <a:lnTo>
                      <a:pt x="120" y="685"/>
                    </a:lnTo>
                    <a:lnTo>
                      <a:pt x="94" y="657"/>
                    </a:lnTo>
                    <a:lnTo>
                      <a:pt x="70" y="626"/>
                    </a:lnTo>
                    <a:lnTo>
                      <a:pt x="49" y="594"/>
                    </a:lnTo>
                    <a:lnTo>
                      <a:pt x="33" y="558"/>
                    </a:lnTo>
                    <a:lnTo>
                      <a:pt x="18" y="520"/>
                    </a:lnTo>
                    <a:lnTo>
                      <a:pt x="9" y="483"/>
                    </a:lnTo>
                    <a:lnTo>
                      <a:pt x="2" y="443"/>
                    </a:lnTo>
                    <a:lnTo>
                      <a:pt x="0" y="403"/>
                    </a:lnTo>
                    <a:lnTo>
                      <a:pt x="2" y="360"/>
                    </a:lnTo>
                    <a:lnTo>
                      <a:pt x="9" y="320"/>
                    </a:lnTo>
                    <a:lnTo>
                      <a:pt x="18" y="283"/>
                    </a:lnTo>
                    <a:lnTo>
                      <a:pt x="33" y="245"/>
                    </a:lnTo>
                    <a:lnTo>
                      <a:pt x="49" y="210"/>
                    </a:lnTo>
                    <a:lnTo>
                      <a:pt x="70" y="177"/>
                    </a:lnTo>
                    <a:lnTo>
                      <a:pt x="94" y="146"/>
                    </a:lnTo>
                    <a:lnTo>
                      <a:pt x="120" y="118"/>
                    </a:lnTo>
                    <a:lnTo>
                      <a:pt x="148" y="92"/>
                    </a:lnTo>
                    <a:lnTo>
                      <a:pt x="179" y="68"/>
                    </a:lnTo>
                    <a:lnTo>
                      <a:pt x="214" y="49"/>
                    </a:lnTo>
                    <a:lnTo>
                      <a:pt x="249" y="33"/>
                    </a:lnTo>
                    <a:lnTo>
                      <a:pt x="287" y="19"/>
                    </a:lnTo>
                    <a:lnTo>
                      <a:pt x="325" y="9"/>
                    </a:lnTo>
                    <a:lnTo>
                      <a:pt x="365" y="2"/>
                    </a:lnTo>
                    <a:lnTo>
                      <a:pt x="407" y="0"/>
                    </a:lnTo>
                    <a:close/>
                  </a:path>
                </a:pathLst>
              </a:custGeom>
              <a:solidFill>
                <a:srgbClr val="FFC400"/>
              </a:solidFill>
              <a:ln w="9525">
                <a:noFill/>
                <a:round/>
                <a:headEnd/>
                <a:tailEnd/>
              </a:ln>
            </p:spPr>
            <p:txBody>
              <a:bodyPr/>
              <a:lstStyle/>
              <a:p>
                <a:endParaRPr lang="en-US"/>
              </a:p>
            </p:txBody>
          </p:sp>
          <p:sp>
            <p:nvSpPr>
              <p:cNvPr id="58" name="Freeform 151"/>
              <p:cNvSpPr>
                <a:spLocks/>
              </p:cNvSpPr>
              <p:nvPr/>
            </p:nvSpPr>
            <p:spPr bwMode="auto">
              <a:xfrm>
                <a:off x="4506" y="2651"/>
                <a:ext cx="818" cy="808"/>
              </a:xfrm>
              <a:custGeom>
                <a:avLst/>
                <a:gdLst>
                  <a:gd name="T0" fmla="*/ 410 w 818"/>
                  <a:gd name="T1" fmla="*/ 0 h 808"/>
                  <a:gd name="T2" fmla="*/ 493 w 818"/>
                  <a:gd name="T3" fmla="*/ 9 h 808"/>
                  <a:gd name="T4" fmla="*/ 568 w 818"/>
                  <a:gd name="T5" fmla="*/ 33 h 808"/>
                  <a:gd name="T6" fmla="*/ 639 w 818"/>
                  <a:gd name="T7" fmla="*/ 68 h 808"/>
                  <a:gd name="T8" fmla="*/ 698 w 818"/>
                  <a:gd name="T9" fmla="*/ 117 h 808"/>
                  <a:gd name="T10" fmla="*/ 750 w 818"/>
                  <a:gd name="T11" fmla="*/ 179 h 808"/>
                  <a:gd name="T12" fmla="*/ 787 w 818"/>
                  <a:gd name="T13" fmla="*/ 247 h 808"/>
                  <a:gd name="T14" fmla="*/ 811 w 818"/>
                  <a:gd name="T15" fmla="*/ 322 h 808"/>
                  <a:gd name="T16" fmla="*/ 818 w 818"/>
                  <a:gd name="T17" fmla="*/ 402 h 808"/>
                  <a:gd name="T18" fmla="*/ 818 w 818"/>
                  <a:gd name="T19" fmla="*/ 445 h 808"/>
                  <a:gd name="T20" fmla="*/ 802 w 818"/>
                  <a:gd name="T21" fmla="*/ 522 h 808"/>
                  <a:gd name="T22" fmla="*/ 769 w 818"/>
                  <a:gd name="T23" fmla="*/ 596 h 808"/>
                  <a:gd name="T24" fmla="*/ 726 w 818"/>
                  <a:gd name="T25" fmla="*/ 659 h 808"/>
                  <a:gd name="T26" fmla="*/ 670 w 818"/>
                  <a:gd name="T27" fmla="*/ 713 h 808"/>
                  <a:gd name="T28" fmla="*/ 604 w 818"/>
                  <a:gd name="T29" fmla="*/ 758 h 808"/>
                  <a:gd name="T30" fmla="*/ 531 w 818"/>
                  <a:gd name="T31" fmla="*/ 789 h 808"/>
                  <a:gd name="T32" fmla="*/ 450 w 818"/>
                  <a:gd name="T33" fmla="*/ 805 h 808"/>
                  <a:gd name="T34" fmla="*/ 410 w 818"/>
                  <a:gd name="T35" fmla="*/ 808 h 808"/>
                  <a:gd name="T36" fmla="*/ 328 w 818"/>
                  <a:gd name="T37" fmla="*/ 798 h 808"/>
                  <a:gd name="T38" fmla="*/ 250 w 818"/>
                  <a:gd name="T39" fmla="*/ 775 h 808"/>
                  <a:gd name="T40" fmla="*/ 179 w 818"/>
                  <a:gd name="T41" fmla="*/ 737 h 808"/>
                  <a:gd name="T42" fmla="*/ 120 w 818"/>
                  <a:gd name="T43" fmla="*/ 687 h 808"/>
                  <a:gd name="T44" fmla="*/ 69 w 818"/>
                  <a:gd name="T45" fmla="*/ 628 h 808"/>
                  <a:gd name="T46" fmla="*/ 31 w 818"/>
                  <a:gd name="T47" fmla="*/ 560 h 808"/>
                  <a:gd name="T48" fmla="*/ 7 w 818"/>
                  <a:gd name="T49" fmla="*/ 485 h 808"/>
                  <a:gd name="T50" fmla="*/ 0 w 818"/>
                  <a:gd name="T51" fmla="*/ 402 h 808"/>
                  <a:gd name="T52" fmla="*/ 3 w 818"/>
                  <a:gd name="T53" fmla="*/ 362 h 808"/>
                  <a:gd name="T54" fmla="*/ 19 w 818"/>
                  <a:gd name="T55" fmla="*/ 282 h 808"/>
                  <a:gd name="T56" fmla="*/ 50 w 818"/>
                  <a:gd name="T57" fmla="*/ 212 h 808"/>
                  <a:gd name="T58" fmla="*/ 92 w 818"/>
                  <a:gd name="T59" fmla="*/ 146 h 808"/>
                  <a:gd name="T60" fmla="*/ 149 w 818"/>
                  <a:gd name="T61" fmla="*/ 91 h 808"/>
                  <a:gd name="T62" fmla="*/ 215 w 818"/>
                  <a:gd name="T63" fmla="*/ 49 h 808"/>
                  <a:gd name="T64" fmla="*/ 288 w 818"/>
                  <a:gd name="T65" fmla="*/ 18 h 808"/>
                  <a:gd name="T66" fmla="*/ 368 w 818"/>
                  <a:gd name="T67" fmla="*/ 2 h 808"/>
                  <a:gd name="T68" fmla="*/ 410 w 818"/>
                  <a:gd name="T69" fmla="*/ 0 h 8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08"/>
                  <a:gd name="T107" fmla="*/ 818 w 818"/>
                  <a:gd name="T108" fmla="*/ 808 h 8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08">
                    <a:moveTo>
                      <a:pt x="410" y="0"/>
                    </a:moveTo>
                    <a:lnTo>
                      <a:pt x="410" y="0"/>
                    </a:lnTo>
                    <a:lnTo>
                      <a:pt x="450" y="2"/>
                    </a:lnTo>
                    <a:lnTo>
                      <a:pt x="493" y="9"/>
                    </a:lnTo>
                    <a:lnTo>
                      <a:pt x="531" y="18"/>
                    </a:lnTo>
                    <a:lnTo>
                      <a:pt x="568" y="33"/>
                    </a:lnTo>
                    <a:lnTo>
                      <a:pt x="604" y="49"/>
                    </a:lnTo>
                    <a:lnTo>
                      <a:pt x="639" y="68"/>
                    </a:lnTo>
                    <a:lnTo>
                      <a:pt x="670" y="91"/>
                    </a:lnTo>
                    <a:lnTo>
                      <a:pt x="698" y="117"/>
                    </a:lnTo>
                    <a:lnTo>
                      <a:pt x="726" y="146"/>
                    </a:lnTo>
                    <a:lnTo>
                      <a:pt x="750" y="179"/>
                    </a:lnTo>
                    <a:lnTo>
                      <a:pt x="769" y="212"/>
                    </a:lnTo>
                    <a:lnTo>
                      <a:pt x="787" y="247"/>
                    </a:lnTo>
                    <a:lnTo>
                      <a:pt x="802" y="282"/>
                    </a:lnTo>
                    <a:lnTo>
                      <a:pt x="811" y="322"/>
                    </a:lnTo>
                    <a:lnTo>
                      <a:pt x="818" y="362"/>
                    </a:lnTo>
                    <a:lnTo>
                      <a:pt x="818" y="402"/>
                    </a:lnTo>
                    <a:lnTo>
                      <a:pt x="818" y="445"/>
                    </a:lnTo>
                    <a:lnTo>
                      <a:pt x="811" y="485"/>
                    </a:lnTo>
                    <a:lnTo>
                      <a:pt x="802" y="522"/>
                    </a:lnTo>
                    <a:lnTo>
                      <a:pt x="787" y="560"/>
                    </a:lnTo>
                    <a:lnTo>
                      <a:pt x="769" y="596"/>
                    </a:lnTo>
                    <a:lnTo>
                      <a:pt x="750" y="628"/>
                    </a:lnTo>
                    <a:lnTo>
                      <a:pt x="726" y="659"/>
                    </a:lnTo>
                    <a:lnTo>
                      <a:pt x="698" y="687"/>
                    </a:lnTo>
                    <a:lnTo>
                      <a:pt x="670" y="713"/>
                    </a:lnTo>
                    <a:lnTo>
                      <a:pt x="639" y="737"/>
                    </a:lnTo>
                    <a:lnTo>
                      <a:pt x="604" y="758"/>
                    </a:lnTo>
                    <a:lnTo>
                      <a:pt x="568" y="775"/>
                    </a:lnTo>
                    <a:lnTo>
                      <a:pt x="531" y="789"/>
                    </a:lnTo>
                    <a:lnTo>
                      <a:pt x="493" y="798"/>
                    </a:lnTo>
                    <a:lnTo>
                      <a:pt x="450" y="805"/>
                    </a:lnTo>
                    <a:lnTo>
                      <a:pt x="410" y="808"/>
                    </a:lnTo>
                    <a:lnTo>
                      <a:pt x="368" y="805"/>
                    </a:lnTo>
                    <a:lnTo>
                      <a:pt x="328" y="798"/>
                    </a:lnTo>
                    <a:lnTo>
                      <a:pt x="288" y="789"/>
                    </a:lnTo>
                    <a:lnTo>
                      <a:pt x="250" y="775"/>
                    </a:lnTo>
                    <a:lnTo>
                      <a:pt x="215" y="758"/>
                    </a:lnTo>
                    <a:lnTo>
                      <a:pt x="179" y="737"/>
                    </a:lnTo>
                    <a:lnTo>
                      <a:pt x="149" y="713"/>
                    </a:lnTo>
                    <a:lnTo>
                      <a:pt x="120" y="687"/>
                    </a:lnTo>
                    <a:lnTo>
                      <a:pt x="92" y="659"/>
                    </a:lnTo>
                    <a:lnTo>
                      <a:pt x="69" y="628"/>
                    </a:lnTo>
                    <a:lnTo>
                      <a:pt x="50" y="596"/>
                    </a:lnTo>
                    <a:lnTo>
                      <a:pt x="31" y="560"/>
                    </a:lnTo>
                    <a:lnTo>
                      <a:pt x="19" y="522"/>
                    </a:lnTo>
                    <a:lnTo>
                      <a:pt x="7" y="485"/>
                    </a:lnTo>
                    <a:lnTo>
                      <a:pt x="3" y="445"/>
                    </a:lnTo>
                    <a:lnTo>
                      <a:pt x="0" y="402"/>
                    </a:lnTo>
                    <a:lnTo>
                      <a:pt x="3" y="362"/>
                    </a:lnTo>
                    <a:lnTo>
                      <a:pt x="7" y="322"/>
                    </a:lnTo>
                    <a:lnTo>
                      <a:pt x="19" y="282"/>
                    </a:lnTo>
                    <a:lnTo>
                      <a:pt x="31" y="247"/>
                    </a:lnTo>
                    <a:lnTo>
                      <a:pt x="50" y="212"/>
                    </a:lnTo>
                    <a:lnTo>
                      <a:pt x="69" y="179"/>
                    </a:lnTo>
                    <a:lnTo>
                      <a:pt x="92" y="146"/>
                    </a:lnTo>
                    <a:lnTo>
                      <a:pt x="120" y="117"/>
                    </a:lnTo>
                    <a:lnTo>
                      <a:pt x="149" y="91"/>
                    </a:lnTo>
                    <a:lnTo>
                      <a:pt x="179" y="68"/>
                    </a:lnTo>
                    <a:lnTo>
                      <a:pt x="215" y="49"/>
                    </a:lnTo>
                    <a:lnTo>
                      <a:pt x="250" y="33"/>
                    </a:lnTo>
                    <a:lnTo>
                      <a:pt x="288" y="18"/>
                    </a:lnTo>
                    <a:lnTo>
                      <a:pt x="328" y="9"/>
                    </a:lnTo>
                    <a:lnTo>
                      <a:pt x="368" y="2"/>
                    </a:lnTo>
                    <a:lnTo>
                      <a:pt x="410" y="0"/>
                    </a:lnTo>
                    <a:close/>
                  </a:path>
                </a:pathLst>
              </a:custGeom>
              <a:solidFill>
                <a:srgbClr val="FFBD00"/>
              </a:solidFill>
              <a:ln w="9525">
                <a:noFill/>
                <a:round/>
                <a:headEnd/>
                <a:tailEnd/>
              </a:ln>
            </p:spPr>
            <p:txBody>
              <a:bodyPr/>
              <a:lstStyle/>
              <a:p>
                <a:endParaRPr lang="en-US"/>
              </a:p>
            </p:txBody>
          </p:sp>
          <p:sp>
            <p:nvSpPr>
              <p:cNvPr id="59" name="Freeform 152"/>
              <p:cNvSpPr>
                <a:spLocks/>
              </p:cNvSpPr>
              <p:nvPr/>
            </p:nvSpPr>
            <p:spPr bwMode="auto">
              <a:xfrm>
                <a:off x="4501" y="2648"/>
                <a:ext cx="825" cy="811"/>
              </a:xfrm>
              <a:custGeom>
                <a:avLst/>
                <a:gdLst>
                  <a:gd name="T0" fmla="*/ 413 w 825"/>
                  <a:gd name="T1" fmla="*/ 0 h 811"/>
                  <a:gd name="T2" fmla="*/ 495 w 825"/>
                  <a:gd name="T3" fmla="*/ 7 h 811"/>
                  <a:gd name="T4" fmla="*/ 573 w 825"/>
                  <a:gd name="T5" fmla="*/ 31 h 811"/>
                  <a:gd name="T6" fmla="*/ 644 w 825"/>
                  <a:gd name="T7" fmla="*/ 69 h 811"/>
                  <a:gd name="T8" fmla="*/ 705 w 825"/>
                  <a:gd name="T9" fmla="*/ 118 h 811"/>
                  <a:gd name="T10" fmla="*/ 755 w 825"/>
                  <a:gd name="T11" fmla="*/ 179 h 811"/>
                  <a:gd name="T12" fmla="*/ 792 w 825"/>
                  <a:gd name="T13" fmla="*/ 248 h 811"/>
                  <a:gd name="T14" fmla="*/ 816 w 825"/>
                  <a:gd name="T15" fmla="*/ 323 h 811"/>
                  <a:gd name="T16" fmla="*/ 825 w 825"/>
                  <a:gd name="T17" fmla="*/ 405 h 811"/>
                  <a:gd name="T18" fmla="*/ 823 w 825"/>
                  <a:gd name="T19" fmla="*/ 448 h 811"/>
                  <a:gd name="T20" fmla="*/ 807 w 825"/>
                  <a:gd name="T21" fmla="*/ 525 h 811"/>
                  <a:gd name="T22" fmla="*/ 776 w 825"/>
                  <a:gd name="T23" fmla="*/ 599 h 811"/>
                  <a:gd name="T24" fmla="*/ 731 w 825"/>
                  <a:gd name="T25" fmla="*/ 662 h 811"/>
                  <a:gd name="T26" fmla="*/ 675 w 825"/>
                  <a:gd name="T27" fmla="*/ 719 h 811"/>
                  <a:gd name="T28" fmla="*/ 609 w 825"/>
                  <a:gd name="T29" fmla="*/ 761 h 811"/>
                  <a:gd name="T30" fmla="*/ 536 w 825"/>
                  <a:gd name="T31" fmla="*/ 792 h 811"/>
                  <a:gd name="T32" fmla="*/ 455 w 825"/>
                  <a:gd name="T33" fmla="*/ 808 h 811"/>
                  <a:gd name="T34" fmla="*/ 413 w 825"/>
                  <a:gd name="T35" fmla="*/ 811 h 811"/>
                  <a:gd name="T36" fmla="*/ 330 w 825"/>
                  <a:gd name="T37" fmla="*/ 803 h 811"/>
                  <a:gd name="T38" fmla="*/ 253 w 825"/>
                  <a:gd name="T39" fmla="*/ 780 h 811"/>
                  <a:gd name="T40" fmla="*/ 182 w 825"/>
                  <a:gd name="T41" fmla="*/ 742 h 811"/>
                  <a:gd name="T42" fmla="*/ 123 w 825"/>
                  <a:gd name="T43" fmla="*/ 693 h 811"/>
                  <a:gd name="T44" fmla="*/ 71 w 825"/>
                  <a:gd name="T45" fmla="*/ 631 h 811"/>
                  <a:gd name="T46" fmla="*/ 33 w 825"/>
                  <a:gd name="T47" fmla="*/ 563 h 811"/>
                  <a:gd name="T48" fmla="*/ 10 w 825"/>
                  <a:gd name="T49" fmla="*/ 488 h 811"/>
                  <a:gd name="T50" fmla="*/ 0 w 825"/>
                  <a:gd name="T51" fmla="*/ 405 h 811"/>
                  <a:gd name="T52" fmla="*/ 3 w 825"/>
                  <a:gd name="T53" fmla="*/ 363 h 811"/>
                  <a:gd name="T54" fmla="*/ 19 w 825"/>
                  <a:gd name="T55" fmla="*/ 285 h 811"/>
                  <a:gd name="T56" fmla="*/ 50 w 825"/>
                  <a:gd name="T57" fmla="*/ 212 h 811"/>
                  <a:gd name="T58" fmla="*/ 95 w 825"/>
                  <a:gd name="T59" fmla="*/ 149 h 811"/>
                  <a:gd name="T60" fmla="*/ 151 w 825"/>
                  <a:gd name="T61" fmla="*/ 92 h 811"/>
                  <a:gd name="T62" fmla="*/ 217 w 825"/>
                  <a:gd name="T63" fmla="*/ 50 h 811"/>
                  <a:gd name="T64" fmla="*/ 290 w 825"/>
                  <a:gd name="T65" fmla="*/ 19 h 811"/>
                  <a:gd name="T66" fmla="*/ 371 w 825"/>
                  <a:gd name="T67" fmla="*/ 3 h 811"/>
                  <a:gd name="T68" fmla="*/ 413 w 825"/>
                  <a:gd name="T69" fmla="*/ 0 h 8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5"/>
                  <a:gd name="T106" fmla="*/ 0 h 811"/>
                  <a:gd name="T107" fmla="*/ 825 w 825"/>
                  <a:gd name="T108" fmla="*/ 811 h 8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5" h="811">
                    <a:moveTo>
                      <a:pt x="413" y="0"/>
                    </a:moveTo>
                    <a:lnTo>
                      <a:pt x="413" y="0"/>
                    </a:lnTo>
                    <a:lnTo>
                      <a:pt x="455" y="3"/>
                    </a:lnTo>
                    <a:lnTo>
                      <a:pt x="495" y="7"/>
                    </a:lnTo>
                    <a:lnTo>
                      <a:pt x="536" y="19"/>
                    </a:lnTo>
                    <a:lnTo>
                      <a:pt x="573" y="31"/>
                    </a:lnTo>
                    <a:lnTo>
                      <a:pt x="609" y="50"/>
                    </a:lnTo>
                    <a:lnTo>
                      <a:pt x="644" y="69"/>
                    </a:lnTo>
                    <a:lnTo>
                      <a:pt x="675" y="92"/>
                    </a:lnTo>
                    <a:lnTo>
                      <a:pt x="705" y="118"/>
                    </a:lnTo>
                    <a:lnTo>
                      <a:pt x="731" y="149"/>
                    </a:lnTo>
                    <a:lnTo>
                      <a:pt x="755" y="179"/>
                    </a:lnTo>
                    <a:lnTo>
                      <a:pt x="776" y="212"/>
                    </a:lnTo>
                    <a:lnTo>
                      <a:pt x="792" y="248"/>
                    </a:lnTo>
                    <a:lnTo>
                      <a:pt x="807" y="285"/>
                    </a:lnTo>
                    <a:lnTo>
                      <a:pt x="816" y="323"/>
                    </a:lnTo>
                    <a:lnTo>
                      <a:pt x="823" y="363"/>
                    </a:lnTo>
                    <a:lnTo>
                      <a:pt x="825" y="405"/>
                    </a:lnTo>
                    <a:lnTo>
                      <a:pt x="823" y="448"/>
                    </a:lnTo>
                    <a:lnTo>
                      <a:pt x="816" y="488"/>
                    </a:lnTo>
                    <a:lnTo>
                      <a:pt x="807" y="525"/>
                    </a:lnTo>
                    <a:lnTo>
                      <a:pt x="792" y="563"/>
                    </a:lnTo>
                    <a:lnTo>
                      <a:pt x="776" y="599"/>
                    </a:lnTo>
                    <a:lnTo>
                      <a:pt x="755" y="631"/>
                    </a:lnTo>
                    <a:lnTo>
                      <a:pt x="731" y="662"/>
                    </a:lnTo>
                    <a:lnTo>
                      <a:pt x="705" y="693"/>
                    </a:lnTo>
                    <a:lnTo>
                      <a:pt x="675" y="719"/>
                    </a:lnTo>
                    <a:lnTo>
                      <a:pt x="644" y="742"/>
                    </a:lnTo>
                    <a:lnTo>
                      <a:pt x="609" y="761"/>
                    </a:lnTo>
                    <a:lnTo>
                      <a:pt x="573" y="780"/>
                    </a:lnTo>
                    <a:lnTo>
                      <a:pt x="536" y="792"/>
                    </a:lnTo>
                    <a:lnTo>
                      <a:pt x="495" y="803"/>
                    </a:lnTo>
                    <a:lnTo>
                      <a:pt x="455" y="808"/>
                    </a:lnTo>
                    <a:lnTo>
                      <a:pt x="413" y="811"/>
                    </a:lnTo>
                    <a:lnTo>
                      <a:pt x="371" y="808"/>
                    </a:lnTo>
                    <a:lnTo>
                      <a:pt x="330" y="803"/>
                    </a:lnTo>
                    <a:lnTo>
                      <a:pt x="290" y="792"/>
                    </a:lnTo>
                    <a:lnTo>
                      <a:pt x="253" y="780"/>
                    </a:lnTo>
                    <a:lnTo>
                      <a:pt x="217" y="761"/>
                    </a:lnTo>
                    <a:lnTo>
                      <a:pt x="182" y="742"/>
                    </a:lnTo>
                    <a:lnTo>
                      <a:pt x="151" y="719"/>
                    </a:lnTo>
                    <a:lnTo>
                      <a:pt x="123" y="693"/>
                    </a:lnTo>
                    <a:lnTo>
                      <a:pt x="95" y="662"/>
                    </a:lnTo>
                    <a:lnTo>
                      <a:pt x="71" y="631"/>
                    </a:lnTo>
                    <a:lnTo>
                      <a:pt x="50" y="599"/>
                    </a:lnTo>
                    <a:lnTo>
                      <a:pt x="33" y="563"/>
                    </a:lnTo>
                    <a:lnTo>
                      <a:pt x="19" y="525"/>
                    </a:lnTo>
                    <a:lnTo>
                      <a:pt x="10" y="488"/>
                    </a:lnTo>
                    <a:lnTo>
                      <a:pt x="3" y="448"/>
                    </a:lnTo>
                    <a:lnTo>
                      <a:pt x="0" y="405"/>
                    </a:lnTo>
                    <a:lnTo>
                      <a:pt x="3" y="363"/>
                    </a:lnTo>
                    <a:lnTo>
                      <a:pt x="10" y="323"/>
                    </a:lnTo>
                    <a:lnTo>
                      <a:pt x="19" y="285"/>
                    </a:lnTo>
                    <a:lnTo>
                      <a:pt x="33" y="248"/>
                    </a:lnTo>
                    <a:lnTo>
                      <a:pt x="50" y="212"/>
                    </a:lnTo>
                    <a:lnTo>
                      <a:pt x="71" y="179"/>
                    </a:lnTo>
                    <a:lnTo>
                      <a:pt x="95" y="149"/>
                    </a:lnTo>
                    <a:lnTo>
                      <a:pt x="123" y="118"/>
                    </a:lnTo>
                    <a:lnTo>
                      <a:pt x="151" y="92"/>
                    </a:lnTo>
                    <a:lnTo>
                      <a:pt x="182" y="69"/>
                    </a:lnTo>
                    <a:lnTo>
                      <a:pt x="217" y="50"/>
                    </a:lnTo>
                    <a:lnTo>
                      <a:pt x="253" y="31"/>
                    </a:lnTo>
                    <a:lnTo>
                      <a:pt x="290" y="19"/>
                    </a:lnTo>
                    <a:lnTo>
                      <a:pt x="330" y="7"/>
                    </a:lnTo>
                    <a:lnTo>
                      <a:pt x="371" y="3"/>
                    </a:lnTo>
                    <a:lnTo>
                      <a:pt x="413" y="0"/>
                    </a:lnTo>
                    <a:close/>
                  </a:path>
                </a:pathLst>
              </a:custGeom>
              <a:solidFill>
                <a:srgbClr val="FFB300"/>
              </a:solidFill>
              <a:ln w="9525">
                <a:noFill/>
                <a:round/>
                <a:headEnd/>
                <a:tailEnd/>
              </a:ln>
            </p:spPr>
            <p:txBody>
              <a:bodyPr/>
              <a:lstStyle/>
              <a:p>
                <a:endParaRPr lang="en-US"/>
              </a:p>
            </p:txBody>
          </p:sp>
          <p:sp>
            <p:nvSpPr>
              <p:cNvPr id="60" name="Freeform 153"/>
              <p:cNvSpPr>
                <a:spLocks/>
              </p:cNvSpPr>
              <p:nvPr/>
            </p:nvSpPr>
            <p:spPr bwMode="auto">
              <a:xfrm>
                <a:off x="4499" y="2646"/>
                <a:ext cx="827" cy="815"/>
              </a:xfrm>
              <a:custGeom>
                <a:avLst/>
                <a:gdLst>
                  <a:gd name="T0" fmla="*/ 415 w 827"/>
                  <a:gd name="T1" fmla="*/ 0 h 815"/>
                  <a:gd name="T2" fmla="*/ 497 w 827"/>
                  <a:gd name="T3" fmla="*/ 7 h 815"/>
                  <a:gd name="T4" fmla="*/ 575 w 827"/>
                  <a:gd name="T5" fmla="*/ 30 h 815"/>
                  <a:gd name="T6" fmla="*/ 646 w 827"/>
                  <a:gd name="T7" fmla="*/ 68 h 815"/>
                  <a:gd name="T8" fmla="*/ 707 w 827"/>
                  <a:gd name="T9" fmla="*/ 120 h 815"/>
                  <a:gd name="T10" fmla="*/ 757 w 827"/>
                  <a:gd name="T11" fmla="*/ 179 h 815"/>
                  <a:gd name="T12" fmla="*/ 794 w 827"/>
                  <a:gd name="T13" fmla="*/ 250 h 815"/>
                  <a:gd name="T14" fmla="*/ 820 w 827"/>
                  <a:gd name="T15" fmla="*/ 325 h 815"/>
                  <a:gd name="T16" fmla="*/ 827 w 827"/>
                  <a:gd name="T17" fmla="*/ 407 h 815"/>
                  <a:gd name="T18" fmla="*/ 825 w 827"/>
                  <a:gd name="T19" fmla="*/ 447 h 815"/>
                  <a:gd name="T20" fmla="*/ 809 w 827"/>
                  <a:gd name="T21" fmla="*/ 527 h 815"/>
                  <a:gd name="T22" fmla="*/ 778 w 827"/>
                  <a:gd name="T23" fmla="*/ 601 h 815"/>
                  <a:gd name="T24" fmla="*/ 733 w 827"/>
                  <a:gd name="T25" fmla="*/ 666 h 815"/>
                  <a:gd name="T26" fmla="*/ 677 w 827"/>
                  <a:gd name="T27" fmla="*/ 721 h 815"/>
                  <a:gd name="T28" fmla="*/ 611 w 827"/>
                  <a:gd name="T29" fmla="*/ 765 h 815"/>
                  <a:gd name="T30" fmla="*/ 538 w 827"/>
                  <a:gd name="T31" fmla="*/ 796 h 815"/>
                  <a:gd name="T32" fmla="*/ 455 w 827"/>
                  <a:gd name="T33" fmla="*/ 813 h 815"/>
                  <a:gd name="T34" fmla="*/ 415 w 827"/>
                  <a:gd name="T35" fmla="*/ 815 h 815"/>
                  <a:gd name="T36" fmla="*/ 330 w 827"/>
                  <a:gd name="T37" fmla="*/ 805 h 815"/>
                  <a:gd name="T38" fmla="*/ 252 w 827"/>
                  <a:gd name="T39" fmla="*/ 782 h 815"/>
                  <a:gd name="T40" fmla="*/ 182 w 827"/>
                  <a:gd name="T41" fmla="*/ 744 h 815"/>
                  <a:gd name="T42" fmla="*/ 120 w 827"/>
                  <a:gd name="T43" fmla="*/ 695 h 815"/>
                  <a:gd name="T44" fmla="*/ 71 w 827"/>
                  <a:gd name="T45" fmla="*/ 633 h 815"/>
                  <a:gd name="T46" fmla="*/ 33 w 827"/>
                  <a:gd name="T47" fmla="*/ 565 h 815"/>
                  <a:gd name="T48" fmla="*/ 10 w 827"/>
                  <a:gd name="T49" fmla="*/ 490 h 815"/>
                  <a:gd name="T50" fmla="*/ 0 w 827"/>
                  <a:gd name="T51" fmla="*/ 407 h 815"/>
                  <a:gd name="T52" fmla="*/ 2 w 827"/>
                  <a:gd name="T53" fmla="*/ 365 h 815"/>
                  <a:gd name="T54" fmla="*/ 19 w 827"/>
                  <a:gd name="T55" fmla="*/ 285 h 815"/>
                  <a:gd name="T56" fmla="*/ 50 w 827"/>
                  <a:gd name="T57" fmla="*/ 212 h 815"/>
                  <a:gd name="T58" fmla="*/ 94 w 827"/>
                  <a:gd name="T59" fmla="*/ 148 h 815"/>
                  <a:gd name="T60" fmla="*/ 151 w 827"/>
                  <a:gd name="T61" fmla="*/ 92 h 815"/>
                  <a:gd name="T62" fmla="*/ 217 w 827"/>
                  <a:gd name="T63" fmla="*/ 49 h 815"/>
                  <a:gd name="T64" fmla="*/ 290 w 827"/>
                  <a:gd name="T65" fmla="*/ 19 h 815"/>
                  <a:gd name="T66" fmla="*/ 373 w 827"/>
                  <a:gd name="T67" fmla="*/ 2 h 815"/>
                  <a:gd name="T68" fmla="*/ 415 w 827"/>
                  <a:gd name="T69" fmla="*/ 0 h 8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7"/>
                  <a:gd name="T106" fmla="*/ 0 h 815"/>
                  <a:gd name="T107" fmla="*/ 827 w 827"/>
                  <a:gd name="T108" fmla="*/ 815 h 8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7" h="815">
                    <a:moveTo>
                      <a:pt x="415" y="0"/>
                    </a:moveTo>
                    <a:lnTo>
                      <a:pt x="415" y="0"/>
                    </a:lnTo>
                    <a:lnTo>
                      <a:pt x="455" y="2"/>
                    </a:lnTo>
                    <a:lnTo>
                      <a:pt x="497" y="7"/>
                    </a:lnTo>
                    <a:lnTo>
                      <a:pt x="538" y="19"/>
                    </a:lnTo>
                    <a:lnTo>
                      <a:pt x="575" y="30"/>
                    </a:lnTo>
                    <a:lnTo>
                      <a:pt x="611" y="49"/>
                    </a:lnTo>
                    <a:lnTo>
                      <a:pt x="646" y="68"/>
                    </a:lnTo>
                    <a:lnTo>
                      <a:pt x="677" y="92"/>
                    </a:lnTo>
                    <a:lnTo>
                      <a:pt x="707" y="120"/>
                    </a:lnTo>
                    <a:lnTo>
                      <a:pt x="733" y="148"/>
                    </a:lnTo>
                    <a:lnTo>
                      <a:pt x="757" y="179"/>
                    </a:lnTo>
                    <a:lnTo>
                      <a:pt x="778" y="212"/>
                    </a:lnTo>
                    <a:lnTo>
                      <a:pt x="794" y="250"/>
                    </a:lnTo>
                    <a:lnTo>
                      <a:pt x="809" y="285"/>
                    </a:lnTo>
                    <a:lnTo>
                      <a:pt x="820" y="325"/>
                    </a:lnTo>
                    <a:lnTo>
                      <a:pt x="825" y="365"/>
                    </a:lnTo>
                    <a:lnTo>
                      <a:pt x="827" y="407"/>
                    </a:lnTo>
                    <a:lnTo>
                      <a:pt x="825" y="447"/>
                    </a:lnTo>
                    <a:lnTo>
                      <a:pt x="820" y="490"/>
                    </a:lnTo>
                    <a:lnTo>
                      <a:pt x="809" y="527"/>
                    </a:lnTo>
                    <a:lnTo>
                      <a:pt x="794" y="565"/>
                    </a:lnTo>
                    <a:lnTo>
                      <a:pt x="778" y="601"/>
                    </a:lnTo>
                    <a:lnTo>
                      <a:pt x="757" y="633"/>
                    </a:lnTo>
                    <a:lnTo>
                      <a:pt x="733" y="666"/>
                    </a:lnTo>
                    <a:lnTo>
                      <a:pt x="707" y="695"/>
                    </a:lnTo>
                    <a:lnTo>
                      <a:pt x="677" y="721"/>
                    </a:lnTo>
                    <a:lnTo>
                      <a:pt x="646" y="744"/>
                    </a:lnTo>
                    <a:lnTo>
                      <a:pt x="611" y="765"/>
                    </a:lnTo>
                    <a:lnTo>
                      <a:pt x="575" y="782"/>
                    </a:lnTo>
                    <a:lnTo>
                      <a:pt x="538" y="796"/>
                    </a:lnTo>
                    <a:lnTo>
                      <a:pt x="497" y="805"/>
                    </a:lnTo>
                    <a:lnTo>
                      <a:pt x="455" y="813"/>
                    </a:lnTo>
                    <a:lnTo>
                      <a:pt x="415" y="815"/>
                    </a:lnTo>
                    <a:lnTo>
                      <a:pt x="373" y="813"/>
                    </a:lnTo>
                    <a:lnTo>
                      <a:pt x="330" y="805"/>
                    </a:lnTo>
                    <a:lnTo>
                      <a:pt x="290" y="796"/>
                    </a:lnTo>
                    <a:lnTo>
                      <a:pt x="252" y="782"/>
                    </a:lnTo>
                    <a:lnTo>
                      <a:pt x="217" y="765"/>
                    </a:lnTo>
                    <a:lnTo>
                      <a:pt x="182" y="744"/>
                    </a:lnTo>
                    <a:lnTo>
                      <a:pt x="151" y="721"/>
                    </a:lnTo>
                    <a:lnTo>
                      <a:pt x="120" y="695"/>
                    </a:lnTo>
                    <a:lnTo>
                      <a:pt x="94" y="666"/>
                    </a:lnTo>
                    <a:lnTo>
                      <a:pt x="71" y="633"/>
                    </a:lnTo>
                    <a:lnTo>
                      <a:pt x="50" y="601"/>
                    </a:lnTo>
                    <a:lnTo>
                      <a:pt x="33" y="565"/>
                    </a:lnTo>
                    <a:lnTo>
                      <a:pt x="19" y="527"/>
                    </a:lnTo>
                    <a:lnTo>
                      <a:pt x="10" y="490"/>
                    </a:lnTo>
                    <a:lnTo>
                      <a:pt x="2" y="447"/>
                    </a:lnTo>
                    <a:lnTo>
                      <a:pt x="0" y="407"/>
                    </a:lnTo>
                    <a:lnTo>
                      <a:pt x="2" y="365"/>
                    </a:lnTo>
                    <a:lnTo>
                      <a:pt x="10" y="325"/>
                    </a:lnTo>
                    <a:lnTo>
                      <a:pt x="19" y="285"/>
                    </a:lnTo>
                    <a:lnTo>
                      <a:pt x="33" y="250"/>
                    </a:lnTo>
                    <a:lnTo>
                      <a:pt x="50" y="212"/>
                    </a:lnTo>
                    <a:lnTo>
                      <a:pt x="71" y="179"/>
                    </a:lnTo>
                    <a:lnTo>
                      <a:pt x="94" y="148"/>
                    </a:lnTo>
                    <a:lnTo>
                      <a:pt x="120" y="120"/>
                    </a:lnTo>
                    <a:lnTo>
                      <a:pt x="151" y="92"/>
                    </a:lnTo>
                    <a:lnTo>
                      <a:pt x="182" y="68"/>
                    </a:lnTo>
                    <a:lnTo>
                      <a:pt x="217" y="49"/>
                    </a:lnTo>
                    <a:lnTo>
                      <a:pt x="252" y="30"/>
                    </a:lnTo>
                    <a:lnTo>
                      <a:pt x="290" y="19"/>
                    </a:lnTo>
                    <a:lnTo>
                      <a:pt x="330" y="7"/>
                    </a:lnTo>
                    <a:lnTo>
                      <a:pt x="373" y="2"/>
                    </a:lnTo>
                    <a:lnTo>
                      <a:pt x="415" y="0"/>
                    </a:lnTo>
                    <a:close/>
                  </a:path>
                </a:pathLst>
              </a:custGeom>
              <a:solidFill>
                <a:srgbClr val="FFA800"/>
              </a:solidFill>
              <a:ln w="9525">
                <a:noFill/>
                <a:round/>
                <a:headEnd/>
                <a:tailEnd/>
              </a:ln>
            </p:spPr>
            <p:txBody>
              <a:bodyPr/>
              <a:lstStyle/>
              <a:p>
                <a:endParaRPr lang="en-US"/>
              </a:p>
            </p:txBody>
          </p:sp>
          <p:sp>
            <p:nvSpPr>
              <p:cNvPr id="61" name="Freeform 154"/>
              <p:cNvSpPr>
                <a:spLocks/>
              </p:cNvSpPr>
              <p:nvPr/>
            </p:nvSpPr>
            <p:spPr bwMode="auto">
              <a:xfrm>
                <a:off x="4497" y="2644"/>
                <a:ext cx="829" cy="817"/>
              </a:xfrm>
              <a:custGeom>
                <a:avLst/>
                <a:gdLst>
                  <a:gd name="T0" fmla="*/ 415 w 829"/>
                  <a:gd name="T1" fmla="*/ 0 h 817"/>
                  <a:gd name="T2" fmla="*/ 497 w 829"/>
                  <a:gd name="T3" fmla="*/ 7 h 817"/>
                  <a:gd name="T4" fmla="*/ 577 w 829"/>
                  <a:gd name="T5" fmla="*/ 30 h 817"/>
                  <a:gd name="T6" fmla="*/ 648 w 829"/>
                  <a:gd name="T7" fmla="*/ 68 h 817"/>
                  <a:gd name="T8" fmla="*/ 709 w 829"/>
                  <a:gd name="T9" fmla="*/ 120 h 817"/>
                  <a:gd name="T10" fmla="*/ 759 w 829"/>
                  <a:gd name="T11" fmla="*/ 179 h 817"/>
                  <a:gd name="T12" fmla="*/ 799 w 829"/>
                  <a:gd name="T13" fmla="*/ 249 h 817"/>
                  <a:gd name="T14" fmla="*/ 822 w 829"/>
                  <a:gd name="T15" fmla="*/ 327 h 817"/>
                  <a:gd name="T16" fmla="*/ 829 w 829"/>
                  <a:gd name="T17" fmla="*/ 409 h 817"/>
                  <a:gd name="T18" fmla="*/ 829 w 829"/>
                  <a:gd name="T19" fmla="*/ 449 h 817"/>
                  <a:gd name="T20" fmla="*/ 813 w 829"/>
                  <a:gd name="T21" fmla="*/ 529 h 817"/>
                  <a:gd name="T22" fmla="*/ 780 w 829"/>
                  <a:gd name="T23" fmla="*/ 603 h 817"/>
                  <a:gd name="T24" fmla="*/ 735 w 829"/>
                  <a:gd name="T25" fmla="*/ 668 h 817"/>
                  <a:gd name="T26" fmla="*/ 679 w 829"/>
                  <a:gd name="T27" fmla="*/ 725 h 817"/>
                  <a:gd name="T28" fmla="*/ 613 w 829"/>
                  <a:gd name="T29" fmla="*/ 767 h 817"/>
                  <a:gd name="T30" fmla="*/ 537 w 829"/>
                  <a:gd name="T31" fmla="*/ 798 h 817"/>
                  <a:gd name="T32" fmla="*/ 457 w 829"/>
                  <a:gd name="T33" fmla="*/ 815 h 817"/>
                  <a:gd name="T34" fmla="*/ 415 w 829"/>
                  <a:gd name="T35" fmla="*/ 817 h 817"/>
                  <a:gd name="T36" fmla="*/ 332 w 829"/>
                  <a:gd name="T37" fmla="*/ 810 h 817"/>
                  <a:gd name="T38" fmla="*/ 252 w 829"/>
                  <a:gd name="T39" fmla="*/ 786 h 817"/>
                  <a:gd name="T40" fmla="*/ 181 w 829"/>
                  <a:gd name="T41" fmla="*/ 749 h 817"/>
                  <a:gd name="T42" fmla="*/ 120 w 829"/>
                  <a:gd name="T43" fmla="*/ 697 h 817"/>
                  <a:gd name="T44" fmla="*/ 70 w 829"/>
                  <a:gd name="T45" fmla="*/ 638 h 817"/>
                  <a:gd name="T46" fmla="*/ 30 w 829"/>
                  <a:gd name="T47" fmla="*/ 567 h 817"/>
                  <a:gd name="T48" fmla="*/ 7 w 829"/>
                  <a:gd name="T49" fmla="*/ 489 h 817"/>
                  <a:gd name="T50" fmla="*/ 0 w 829"/>
                  <a:gd name="T51" fmla="*/ 409 h 817"/>
                  <a:gd name="T52" fmla="*/ 0 w 829"/>
                  <a:gd name="T53" fmla="*/ 367 h 817"/>
                  <a:gd name="T54" fmla="*/ 16 w 829"/>
                  <a:gd name="T55" fmla="*/ 287 h 817"/>
                  <a:gd name="T56" fmla="*/ 49 w 829"/>
                  <a:gd name="T57" fmla="*/ 214 h 817"/>
                  <a:gd name="T58" fmla="*/ 94 w 829"/>
                  <a:gd name="T59" fmla="*/ 148 h 817"/>
                  <a:gd name="T60" fmla="*/ 151 w 829"/>
                  <a:gd name="T61" fmla="*/ 91 h 817"/>
                  <a:gd name="T62" fmla="*/ 217 w 829"/>
                  <a:gd name="T63" fmla="*/ 49 h 817"/>
                  <a:gd name="T64" fmla="*/ 292 w 829"/>
                  <a:gd name="T65" fmla="*/ 18 h 817"/>
                  <a:gd name="T66" fmla="*/ 372 w 829"/>
                  <a:gd name="T67" fmla="*/ 2 h 817"/>
                  <a:gd name="T68" fmla="*/ 415 w 829"/>
                  <a:gd name="T69" fmla="*/ 0 h 8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9"/>
                  <a:gd name="T106" fmla="*/ 0 h 817"/>
                  <a:gd name="T107" fmla="*/ 829 w 829"/>
                  <a:gd name="T108" fmla="*/ 817 h 8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9" h="817">
                    <a:moveTo>
                      <a:pt x="415" y="0"/>
                    </a:moveTo>
                    <a:lnTo>
                      <a:pt x="415" y="0"/>
                    </a:lnTo>
                    <a:lnTo>
                      <a:pt x="457" y="2"/>
                    </a:lnTo>
                    <a:lnTo>
                      <a:pt x="497" y="7"/>
                    </a:lnTo>
                    <a:lnTo>
                      <a:pt x="537" y="18"/>
                    </a:lnTo>
                    <a:lnTo>
                      <a:pt x="577" y="30"/>
                    </a:lnTo>
                    <a:lnTo>
                      <a:pt x="613" y="49"/>
                    </a:lnTo>
                    <a:lnTo>
                      <a:pt x="648" y="68"/>
                    </a:lnTo>
                    <a:lnTo>
                      <a:pt x="679" y="91"/>
                    </a:lnTo>
                    <a:lnTo>
                      <a:pt x="709" y="120"/>
                    </a:lnTo>
                    <a:lnTo>
                      <a:pt x="735" y="148"/>
                    </a:lnTo>
                    <a:lnTo>
                      <a:pt x="759" y="179"/>
                    </a:lnTo>
                    <a:lnTo>
                      <a:pt x="780" y="214"/>
                    </a:lnTo>
                    <a:lnTo>
                      <a:pt x="799" y="249"/>
                    </a:lnTo>
                    <a:lnTo>
                      <a:pt x="813" y="287"/>
                    </a:lnTo>
                    <a:lnTo>
                      <a:pt x="822" y="327"/>
                    </a:lnTo>
                    <a:lnTo>
                      <a:pt x="829" y="367"/>
                    </a:lnTo>
                    <a:lnTo>
                      <a:pt x="829" y="409"/>
                    </a:lnTo>
                    <a:lnTo>
                      <a:pt x="829" y="449"/>
                    </a:lnTo>
                    <a:lnTo>
                      <a:pt x="822" y="489"/>
                    </a:lnTo>
                    <a:lnTo>
                      <a:pt x="813" y="529"/>
                    </a:lnTo>
                    <a:lnTo>
                      <a:pt x="799" y="567"/>
                    </a:lnTo>
                    <a:lnTo>
                      <a:pt x="780" y="603"/>
                    </a:lnTo>
                    <a:lnTo>
                      <a:pt x="759" y="638"/>
                    </a:lnTo>
                    <a:lnTo>
                      <a:pt x="735" y="668"/>
                    </a:lnTo>
                    <a:lnTo>
                      <a:pt x="709" y="697"/>
                    </a:lnTo>
                    <a:lnTo>
                      <a:pt x="679" y="725"/>
                    </a:lnTo>
                    <a:lnTo>
                      <a:pt x="648" y="749"/>
                    </a:lnTo>
                    <a:lnTo>
                      <a:pt x="613" y="767"/>
                    </a:lnTo>
                    <a:lnTo>
                      <a:pt x="577" y="786"/>
                    </a:lnTo>
                    <a:lnTo>
                      <a:pt x="537" y="798"/>
                    </a:lnTo>
                    <a:lnTo>
                      <a:pt x="497" y="810"/>
                    </a:lnTo>
                    <a:lnTo>
                      <a:pt x="457" y="815"/>
                    </a:lnTo>
                    <a:lnTo>
                      <a:pt x="415" y="817"/>
                    </a:lnTo>
                    <a:lnTo>
                      <a:pt x="372" y="815"/>
                    </a:lnTo>
                    <a:lnTo>
                      <a:pt x="332" y="810"/>
                    </a:lnTo>
                    <a:lnTo>
                      <a:pt x="292" y="798"/>
                    </a:lnTo>
                    <a:lnTo>
                      <a:pt x="252" y="786"/>
                    </a:lnTo>
                    <a:lnTo>
                      <a:pt x="217" y="767"/>
                    </a:lnTo>
                    <a:lnTo>
                      <a:pt x="181" y="749"/>
                    </a:lnTo>
                    <a:lnTo>
                      <a:pt x="151" y="725"/>
                    </a:lnTo>
                    <a:lnTo>
                      <a:pt x="120" y="697"/>
                    </a:lnTo>
                    <a:lnTo>
                      <a:pt x="94" y="668"/>
                    </a:lnTo>
                    <a:lnTo>
                      <a:pt x="70" y="638"/>
                    </a:lnTo>
                    <a:lnTo>
                      <a:pt x="49" y="603"/>
                    </a:lnTo>
                    <a:lnTo>
                      <a:pt x="30" y="567"/>
                    </a:lnTo>
                    <a:lnTo>
                      <a:pt x="16" y="529"/>
                    </a:lnTo>
                    <a:lnTo>
                      <a:pt x="7" y="489"/>
                    </a:lnTo>
                    <a:lnTo>
                      <a:pt x="0" y="449"/>
                    </a:lnTo>
                    <a:lnTo>
                      <a:pt x="0" y="409"/>
                    </a:lnTo>
                    <a:lnTo>
                      <a:pt x="0" y="367"/>
                    </a:lnTo>
                    <a:lnTo>
                      <a:pt x="7" y="327"/>
                    </a:lnTo>
                    <a:lnTo>
                      <a:pt x="16" y="287"/>
                    </a:lnTo>
                    <a:lnTo>
                      <a:pt x="30" y="249"/>
                    </a:lnTo>
                    <a:lnTo>
                      <a:pt x="49" y="214"/>
                    </a:lnTo>
                    <a:lnTo>
                      <a:pt x="70" y="179"/>
                    </a:lnTo>
                    <a:lnTo>
                      <a:pt x="94" y="148"/>
                    </a:lnTo>
                    <a:lnTo>
                      <a:pt x="120" y="120"/>
                    </a:lnTo>
                    <a:lnTo>
                      <a:pt x="151" y="91"/>
                    </a:lnTo>
                    <a:lnTo>
                      <a:pt x="181" y="68"/>
                    </a:lnTo>
                    <a:lnTo>
                      <a:pt x="217" y="49"/>
                    </a:lnTo>
                    <a:lnTo>
                      <a:pt x="252" y="30"/>
                    </a:lnTo>
                    <a:lnTo>
                      <a:pt x="292" y="18"/>
                    </a:lnTo>
                    <a:lnTo>
                      <a:pt x="332" y="7"/>
                    </a:lnTo>
                    <a:lnTo>
                      <a:pt x="372" y="2"/>
                    </a:lnTo>
                    <a:lnTo>
                      <a:pt x="415" y="0"/>
                    </a:lnTo>
                    <a:close/>
                  </a:path>
                </a:pathLst>
              </a:custGeom>
              <a:solidFill>
                <a:srgbClr val="FF9E00"/>
              </a:solidFill>
              <a:ln w="9525">
                <a:noFill/>
                <a:round/>
                <a:headEnd/>
                <a:tailEnd/>
              </a:ln>
            </p:spPr>
            <p:txBody>
              <a:bodyPr/>
              <a:lstStyle/>
              <a:p>
                <a:endParaRPr lang="en-US"/>
              </a:p>
            </p:txBody>
          </p:sp>
          <p:sp>
            <p:nvSpPr>
              <p:cNvPr id="62" name="Freeform 155"/>
              <p:cNvSpPr>
                <a:spLocks/>
              </p:cNvSpPr>
              <p:nvPr/>
            </p:nvSpPr>
            <p:spPr bwMode="auto">
              <a:xfrm>
                <a:off x="4492" y="2641"/>
                <a:ext cx="837" cy="822"/>
              </a:xfrm>
              <a:custGeom>
                <a:avLst/>
                <a:gdLst>
                  <a:gd name="T0" fmla="*/ 417 w 837"/>
                  <a:gd name="T1" fmla="*/ 0 h 822"/>
                  <a:gd name="T2" fmla="*/ 502 w 837"/>
                  <a:gd name="T3" fmla="*/ 7 h 822"/>
                  <a:gd name="T4" fmla="*/ 580 w 837"/>
                  <a:gd name="T5" fmla="*/ 31 h 822"/>
                  <a:gd name="T6" fmla="*/ 651 w 837"/>
                  <a:gd name="T7" fmla="*/ 68 h 822"/>
                  <a:gd name="T8" fmla="*/ 714 w 837"/>
                  <a:gd name="T9" fmla="*/ 120 h 822"/>
                  <a:gd name="T10" fmla="*/ 764 w 837"/>
                  <a:gd name="T11" fmla="*/ 182 h 822"/>
                  <a:gd name="T12" fmla="*/ 804 w 837"/>
                  <a:gd name="T13" fmla="*/ 250 h 822"/>
                  <a:gd name="T14" fmla="*/ 827 w 837"/>
                  <a:gd name="T15" fmla="*/ 328 h 822"/>
                  <a:gd name="T16" fmla="*/ 837 w 837"/>
                  <a:gd name="T17" fmla="*/ 410 h 822"/>
                  <a:gd name="T18" fmla="*/ 834 w 837"/>
                  <a:gd name="T19" fmla="*/ 452 h 822"/>
                  <a:gd name="T20" fmla="*/ 818 w 837"/>
                  <a:gd name="T21" fmla="*/ 532 h 822"/>
                  <a:gd name="T22" fmla="*/ 785 w 837"/>
                  <a:gd name="T23" fmla="*/ 606 h 822"/>
                  <a:gd name="T24" fmla="*/ 740 w 837"/>
                  <a:gd name="T25" fmla="*/ 671 h 822"/>
                  <a:gd name="T26" fmla="*/ 684 w 837"/>
                  <a:gd name="T27" fmla="*/ 728 h 822"/>
                  <a:gd name="T28" fmla="*/ 618 w 837"/>
                  <a:gd name="T29" fmla="*/ 773 h 822"/>
                  <a:gd name="T30" fmla="*/ 542 w 837"/>
                  <a:gd name="T31" fmla="*/ 803 h 822"/>
                  <a:gd name="T32" fmla="*/ 462 w 837"/>
                  <a:gd name="T33" fmla="*/ 820 h 822"/>
                  <a:gd name="T34" fmla="*/ 417 w 837"/>
                  <a:gd name="T35" fmla="*/ 822 h 822"/>
                  <a:gd name="T36" fmla="*/ 335 w 837"/>
                  <a:gd name="T37" fmla="*/ 813 h 822"/>
                  <a:gd name="T38" fmla="*/ 257 w 837"/>
                  <a:gd name="T39" fmla="*/ 789 h 822"/>
                  <a:gd name="T40" fmla="*/ 184 w 837"/>
                  <a:gd name="T41" fmla="*/ 752 h 822"/>
                  <a:gd name="T42" fmla="*/ 123 w 837"/>
                  <a:gd name="T43" fmla="*/ 702 h 822"/>
                  <a:gd name="T44" fmla="*/ 73 w 837"/>
                  <a:gd name="T45" fmla="*/ 641 h 822"/>
                  <a:gd name="T46" fmla="*/ 33 w 837"/>
                  <a:gd name="T47" fmla="*/ 570 h 822"/>
                  <a:gd name="T48" fmla="*/ 9 w 837"/>
                  <a:gd name="T49" fmla="*/ 492 h 822"/>
                  <a:gd name="T50" fmla="*/ 0 w 837"/>
                  <a:gd name="T51" fmla="*/ 410 h 822"/>
                  <a:gd name="T52" fmla="*/ 2 w 837"/>
                  <a:gd name="T53" fmla="*/ 368 h 822"/>
                  <a:gd name="T54" fmla="*/ 19 w 837"/>
                  <a:gd name="T55" fmla="*/ 288 h 822"/>
                  <a:gd name="T56" fmla="*/ 52 w 837"/>
                  <a:gd name="T57" fmla="*/ 214 h 822"/>
                  <a:gd name="T58" fmla="*/ 97 w 837"/>
                  <a:gd name="T59" fmla="*/ 149 h 822"/>
                  <a:gd name="T60" fmla="*/ 153 w 837"/>
                  <a:gd name="T61" fmla="*/ 94 h 822"/>
                  <a:gd name="T62" fmla="*/ 219 w 837"/>
                  <a:gd name="T63" fmla="*/ 50 h 822"/>
                  <a:gd name="T64" fmla="*/ 295 w 837"/>
                  <a:gd name="T65" fmla="*/ 17 h 822"/>
                  <a:gd name="T66" fmla="*/ 375 w 837"/>
                  <a:gd name="T67" fmla="*/ 0 h 822"/>
                  <a:gd name="T68" fmla="*/ 417 w 837"/>
                  <a:gd name="T69" fmla="*/ 0 h 8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7"/>
                  <a:gd name="T106" fmla="*/ 0 h 822"/>
                  <a:gd name="T107" fmla="*/ 837 w 837"/>
                  <a:gd name="T108" fmla="*/ 822 h 8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7" h="822">
                    <a:moveTo>
                      <a:pt x="417" y="0"/>
                    </a:moveTo>
                    <a:lnTo>
                      <a:pt x="417" y="0"/>
                    </a:lnTo>
                    <a:lnTo>
                      <a:pt x="462" y="0"/>
                    </a:lnTo>
                    <a:lnTo>
                      <a:pt x="502" y="7"/>
                    </a:lnTo>
                    <a:lnTo>
                      <a:pt x="542" y="17"/>
                    </a:lnTo>
                    <a:lnTo>
                      <a:pt x="580" y="31"/>
                    </a:lnTo>
                    <a:lnTo>
                      <a:pt x="618" y="50"/>
                    </a:lnTo>
                    <a:lnTo>
                      <a:pt x="651" y="68"/>
                    </a:lnTo>
                    <a:lnTo>
                      <a:pt x="684" y="94"/>
                    </a:lnTo>
                    <a:lnTo>
                      <a:pt x="714" y="120"/>
                    </a:lnTo>
                    <a:lnTo>
                      <a:pt x="740" y="149"/>
                    </a:lnTo>
                    <a:lnTo>
                      <a:pt x="764" y="182"/>
                    </a:lnTo>
                    <a:lnTo>
                      <a:pt x="785" y="214"/>
                    </a:lnTo>
                    <a:lnTo>
                      <a:pt x="804" y="250"/>
                    </a:lnTo>
                    <a:lnTo>
                      <a:pt x="818" y="288"/>
                    </a:lnTo>
                    <a:lnTo>
                      <a:pt x="827" y="328"/>
                    </a:lnTo>
                    <a:lnTo>
                      <a:pt x="834" y="368"/>
                    </a:lnTo>
                    <a:lnTo>
                      <a:pt x="837" y="410"/>
                    </a:lnTo>
                    <a:lnTo>
                      <a:pt x="834" y="452"/>
                    </a:lnTo>
                    <a:lnTo>
                      <a:pt x="827" y="492"/>
                    </a:lnTo>
                    <a:lnTo>
                      <a:pt x="818" y="532"/>
                    </a:lnTo>
                    <a:lnTo>
                      <a:pt x="804" y="570"/>
                    </a:lnTo>
                    <a:lnTo>
                      <a:pt x="785" y="606"/>
                    </a:lnTo>
                    <a:lnTo>
                      <a:pt x="764" y="641"/>
                    </a:lnTo>
                    <a:lnTo>
                      <a:pt x="740" y="671"/>
                    </a:lnTo>
                    <a:lnTo>
                      <a:pt x="714" y="702"/>
                    </a:lnTo>
                    <a:lnTo>
                      <a:pt x="684" y="728"/>
                    </a:lnTo>
                    <a:lnTo>
                      <a:pt x="651" y="752"/>
                    </a:lnTo>
                    <a:lnTo>
                      <a:pt x="618" y="773"/>
                    </a:lnTo>
                    <a:lnTo>
                      <a:pt x="580" y="789"/>
                    </a:lnTo>
                    <a:lnTo>
                      <a:pt x="542" y="803"/>
                    </a:lnTo>
                    <a:lnTo>
                      <a:pt x="502" y="813"/>
                    </a:lnTo>
                    <a:lnTo>
                      <a:pt x="462" y="820"/>
                    </a:lnTo>
                    <a:lnTo>
                      <a:pt x="417" y="822"/>
                    </a:lnTo>
                    <a:lnTo>
                      <a:pt x="375" y="820"/>
                    </a:lnTo>
                    <a:lnTo>
                      <a:pt x="335" y="813"/>
                    </a:lnTo>
                    <a:lnTo>
                      <a:pt x="295" y="803"/>
                    </a:lnTo>
                    <a:lnTo>
                      <a:pt x="257" y="789"/>
                    </a:lnTo>
                    <a:lnTo>
                      <a:pt x="219" y="773"/>
                    </a:lnTo>
                    <a:lnTo>
                      <a:pt x="184" y="752"/>
                    </a:lnTo>
                    <a:lnTo>
                      <a:pt x="153" y="728"/>
                    </a:lnTo>
                    <a:lnTo>
                      <a:pt x="123" y="702"/>
                    </a:lnTo>
                    <a:lnTo>
                      <a:pt x="97" y="671"/>
                    </a:lnTo>
                    <a:lnTo>
                      <a:pt x="73" y="641"/>
                    </a:lnTo>
                    <a:lnTo>
                      <a:pt x="52" y="606"/>
                    </a:lnTo>
                    <a:lnTo>
                      <a:pt x="33" y="570"/>
                    </a:lnTo>
                    <a:lnTo>
                      <a:pt x="19" y="532"/>
                    </a:lnTo>
                    <a:lnTo>
                      <a:pt x="9" y="492"/>
                    </a:lnTo>
                    <a:lnTo>
                      <a:pt x="2" y="452"/>
                    </a:lnTo>
                    <a:lnTo>
                      <a:pt x="0" y="410"/>
                    </a:lnTo>
                    <a:lnTo>
                      <a:pt x="2" y="368"/>
                    </a:lnTo>
                    <a:lnTo>
                      <a:pt x="9" y="328"/>
                    </a:lnTo>
                    <a:lnTo>
                      <a:pt x="19" y="288"/>
                    </a:lnTo>
                    <a:lnTo>
                      <a:pt x="33" y="250"/>
                    </a:lnTo>
                    <a:lnTo>
                      <a:pt x="52" y="214"/>
                    </a:lnTo>
                    <a:lnTo>
                      <a:pt x="73" y="182"/>
                    </a:lnTo>
                    <a:lnTo>
                      <a:pt x="97" y="149"/>
                    </a:lnTo>
                    <a:lnTo>
                      <a:pt x="123" y="120"/>
                    </a:lnTo>
                    <a:lnTo>
                      <a:pt x="153" y="94"/>
                    </a:lnTo>
                    <a:lnTo>
                      <a:pt x="184" y="68"/>
                    </a:lnTo>
                    <a:lnTo>
                      <a:pt x="219" y="50"/>
                    </a:lnTo>
                    <a:lnTo>
                      <a:pt x="257" y="31"/>
                    </a:lnTo>
                    <a:lnTo>
                      <a:pt x="295" y="17"/>
                    </a:lnTo>
                    <a:lnTo>
                      <a:pt x="335" y="7"/>
                    </a:lnTo>
                    <a:lnTo>
                      <a:pt x="375" y="0"/>
                    </a:lnTo>
                    <a:lnTo>
                      <a:pt x="417" y="0"/>
                    </a:lnTo>
                    <a:close/>
                  </a:path>
                </a:pathLst>
              </a:custGeom>
              <a:solidFill>
                <a:srgbClr val="FF9400"/>
              </a:solidFill>
              <a:ln w="9525">
                <a:noFill/>
                <a:round/>
                <a:headEnd/>
                <a:tailEnd/>
              </a:ln>
            </p:spPr>
            <p:txBody>
              <a:bodyPr/>
              <a:lstStyle/>
              <a:p>
                <a:endParaRPr lang="en-US"/>
              </a:p>
            </p:txBody>
          </p:sp>
          <p:sp>
            <p:nvSpPr>
              <p:cNvPr id="63" name="Freeform 156"/>
              <p:cNvSpPr>
                <a:spLocks/>
              </p:cNvSpPr>
              <p:nvPr/>
            </p:nvSpPr>
            <p:spPr bwMode="auto">
              <a:xfrm>
                <a:off x="4490" y="2636"/>
                <a:ext cx="839" cy="827"/>
              </a:xfrm>
              <a:custGeom>
                <a:avLst/>
                <a:gdLst>
                  <a:gd name="T0" fmla="*/ 419 w 839"/>
                  <a:gd name="T1" fmla="*/ 0 h 827"/>
                  <a:gd name="T2" fmla="*/ 504 w 839"/>
                  <a:gd name="T3" fmla="*/ 10 h 827"/>
                  <a:gd name="T4" fmla="*/ 582 w 839"/>
                  <a:gd name="T5" fmla="*/ 33 h 827"/>
                  <a:gd name="T6" fmla="*/ 653 w 839"/>
                  <a:gd name="T7" fmla="*/ 73 h 827"/>
                  <a:gd name="T8" fmla="*/ 716 w 839"/>
                  <a:gd name="T9" fmla="*/ 123 h 827"/>
                  <a:gd name="T10" fmla="*/ 768 w 839"/>
                  <a:gd name="T11" fmla="*/ 184 h 827"/>
                  <a:gd name="T12" fmla="*/ 806 w 839"/>
                  <a:gd name="T13" fmla="*/ 255 h 827"/>
                  <a:gd name="T14" fmla="*/ 829 w 839"/>
                  <a:gd name="T15" fmla="*/ 333 h 827"/>
                  <a:gd name="T16" fmla="*/ 839 w 839"/>
                  <a:gd name="T17" fmla="*/ 415 h 827"/>
                  <a:gd name="T18" fmla="*/ 836 w 839"/>
                  <a:gd name="T19" fmla="*/ 457 h 827"/>
                  <a:gd name="T20" fmla="*/ 820 w 839"/>
                  <a:gd name="T21" fmla="*/ 537 h 827"/>
                  <a:gd name="T22" fmla="*/ 789 w 839"/>
                  <a:gd name="T23" fmla="*/ 613 h 827"/>
                  <a:gd name="T24" fmla="*/ 742 w 839"/>
                  <a:gd name="T25" fmla="*/ 676 h 827"/>
                  <a:gd name="T26" fmla="*/ 686 w 839"/>
                  <a:gd name="T27" fmla="*/ 733 h 827"/>
                  <a:gd name="T28" fmla="*/ 620 w 839"/>
                  <a:gd name="T29" fmla="*/ 778 h 827"/>
                  <a:gd name="T30" fmla="*/ 544 w 839"/>
                  <a:gd name="T31" fmla="*/ 811 h 827"/>
                  <a:gd name="T32" fmla="*/ 462 w 839"/>
                  <a:gd name="T33" fmla="*/ 827 h 827"/>
                  <a:gd name="T34" fmla="*/ 419 w 839"/>
                  <a:gd name="T35" fmla="*/ 827 h 827"/>
                  <a:gd name="T36" fmla="*/ 334 w 839"/>
                  <a:gd name="T37" fmla="*/ 820 h 827"/>
                  <a:gd name="T38" fmla="*/ 257 w 839"/>
                  <a:gd name="T39" fmla="*/ 797 h 827"/>
                  <a:gd name="T40" fmla="*/ 184 w 839"/>
                  <a:gd name="T41" fmla="*/ 757 h 827"/>
                  <a:gd name="T42" fmla="*/ 122 w 839"/>
                  <a:gd name="T43" fmla="*/ 707 h 827"/>
                  <a:gd name="T44" fmla="*/ 70 w 839"/>
                  <a:gd name="T45" fmla="*/ 646 h 827"/>
                  <a:gd name="T46" fmla="*/ 33 w 839"/>
                  <a:gd name="T47" fmla="*/ 575 h 827"/>
                  <a:gd name="T48" fmla="*/ 7 w 839"/>
                  <a:gd name="T49" fmla="*/ 497 h 827"/>
                  <a:gd name="T50" fmla="*/ 0 w 839"/>
                  <a:gd name="T51" fmla="*/ 415 h 827"/>
                  <a:gd name="T52" fmla="*/ 2 w 839"/>
                  <a:gd name="T53" fmla="*/ 373 h 827"/>
                  <a:gd name="T54" fmla="*/ 19 w 839"/>
                  <a:gd name="T55" fmla="*/ 293 h 827"/>
                  <a:gd name="T56" fmla="*/ 49 w 839"/>
                  <a:gd name="T57" fmla="*/ 217 h 827"/>
                  <a:gd name="T58" fmla="*/ 96 w 839"/>
                  <a:gd name="T59" fmla="*/ 151 h 827"/>
                  <a:gd name="T60" fmla="*/ 153 w 839"/>
                  <a:gd name="T61" fmla="*/ 97 h 827"/>
                  <a:gd name="T62" fmla="*/ 219 w 839"/>
                  <a:gd name="T63" fmla="*/ 52 h 827"/>
                  <a:gd name="T64" fmla="*/ 294 w 839"/>
                  <a:gd name="T65" fmla="*/ 19 h 827"/>
                  <a:gd name="T66" fmla="*/ 377 w 839"/>
                  <a:gd name="T67" fmla="*/ 3 h 827"/>
                  <a:gd name="T68" fmla="*/ 419 w 839"/>
                  <a:gd name="T69" fmla="*/ 0 h 8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9"/>
                  <a:gd name="T106" fmla="*/ 0 h 827"/>
                  <a:gd name="T107" fmla="*/ 839 w 839"/>
                  <a:gd name="T108" fmla="*/ 827 h 8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9" h="827">
                    <a:moveTo>
                      <a:pt x="419" y="0"/>
                    </a:moveTo>
                    <a:lnTo>
                      <a:pt x="419" y="0"/>
                    </a:lnTo>
                    <a:lnTo>
                      <a:pt x="462" y="3"/>
                    </a:lnTo>
                    <a:lnTo>
                      <a:pt x="504" y="10"/>
                    </a:lnTo>
                    <a:lnTo>
                      <a:pt x="544" y="19"/>
                    </a:lnTo>
                    <a:lnTo>
                      <a:pt x="582" y="33"/>
                    </a:lnTo>
                    <a:lnTo>
                      <a:pt x="620" y="52"/>
                    </a:lnTo>
                    <a:lnTo>
                      <a:pt x="653" y="73"/>
                    </a:lnTo>
                    <a:lnTo>
                      <a:pt x="686" y="97"/>
                    </a:lnTo>
                    <a:lnTo>
                      <a:pt x="716" y="123"/>
                    </a:lnTo>
                    <a:lnTo>
                      <a:pt x="742" y="151"/>
                    </a:lnTo>
                    <a:lnTo>
                      <a:pt x="768" y="184"/>
                    </a:lnTo>
                    <a:lnTo>
                      <a:pt x="789" y="217"/>
                    </a:lnTo>
                    <a:lnTo>
                      <a:pt x="806" y="255"/>
                    </a:lnTo>
                    <a:lnTo>
                      <a:pt x="820" y="293"/>
                    </a:lnTo>
                    <a:lnTo>
                      <a:pt x="829" y="333"/>
                    </a:lnTo>
                    <a:lnTo>
                      <a:pt x="836" y="373"/>
                    </a:lnTo>
                    <a:lnTo>
                      <a:pt x="839" y="415"/>
                    </a:lnTo>
                    <a:lnTo>
                      <a:pt x="836" y="457"/>
                    </a:lnTo>
                    <a:lnTo>
                      <a:pt x="829" y="497"/>
                    </a:lnTo>
                    <a:lnTo>
                      <a:pt x="820" y="537"/>
                    </a:lnTo>
                    <a:lnTo>
                      <a:pt x="806" y="575"/>
                    </a:lnTo>
                    <a:lnTo>
                      <a:pt x="789" y="613"/>
                    </a:lnTo>
                    <a:lnTo>
                      <a:pt x="768" y="646"/>
                    </a:lnTo>
                    <a:lnTo>
                      <a:pt x="742" y="676"/>
                    </a:lnTo>
                    <a:lnTo>
                      <a:pt x="716" y="707"/>
                    </a:lnTo>
                    <a:lnTo>
                      <a:pt x="686" y="733"/>
                    </a:lnTo>
                    <a:lnTo>
                      <a:pt x="653" y="757"/>
                    </a:lnTo>
                    <a:lnTo>
                      <a:pt x="620" y="778"/>
                    </a:lnTo>
                    <a:lnTo>
                      <a:pt x="582" y="797"/>
                    </a:lnTo>
                    <a:lnTo>
                      <a:pt x="544" y="811"/>
                    </a:lnTo>
                    <a:lnTo>
                      <a:pt x="504" y="820"/>
                    </a:lnTo>
                    <a:lnTo>
                      <a:pt x="462" y="827"/>
                    </a:lnTo>
                    <a:lnTo>
                      <a:pt x="419" y="827"/>
                    </a:lnTo>
                    <a:lnTo>
                      <a:pt x="377" y="827"/>
                    </a:lnTo>
                    <a:lnTo>
                      <a:pt x="334" y="820"/>
                    </a:lnTo>
                    <a:lnTo>
                      <a:pt x="294" y="811"/>
                    </a:lnTo>
                    <a:lnTo>
                      <a:pt x="257" y="797"/>
                    </a:lnTo>
                    <a:lnTo>
                      <a:pt x="219" y="778"/>
                    </a:lnTo>
                    <a:lnTo>
                      <a:pt x="184" y="757"/>
                    </a:lnTo>
                    <a:lnTo>
                      <a:pt x="153" y="733"/>
                    </a:lnTo>
                    <a:lnTo>
                      <a:pt x="122" y="707"/>
                    </a:lnTo>
                    <a:lnTo>
                      <a:pt x="96" y="676"/>
                    </a:lnTo>
                    <a:lnTo>
                      <a:pt x="70" y="646"/>
                    </a:lnTo>
                    <a:lnTo>
                      <a:pt x="49" y="613"/>
                    </a:lnTo>
                    <a:lnTo>
                      <a:pt x="33" y="575"/>
                    </a:lnTo>
                    <a:lnTo>
                      <a:pt x="19" y="537"/>
                    </a:lnTo>
                    <a:lnTo>
                      <a:pt x="7" y="497"/>
                    </a:lnTo>
                    <a:lnTo>
                      <a:pt x="2" y="457"/>
                    </a:lnTo>
                    <a:lnTo>
                      <a:pt x="0" y="415"/>
                    </a:lnTo>
                    <a:lnTo>
                      <a:pt x="2" y="373"/>
                    </a:lnTo>
                    <a:lnTo>
                      <a:pt x="7" y="333"/>
                    </a:lnTo>
                    <a:lnTo>
                      <a:pt x="19" y="293"/>
                    </a:lnTo>
                    <a:lnTo>
                      <a:pt x="33" y="255"/>
                    </a:lnTo>
                    <a:lnTo>
                      <a:pt x="49" y="217"/>
                    </a:lnTo>
                    <a:lnTo>
                      <a:pt x="70" y="184"/>
                    </a:lnTo>
                    <a:lnTo>
                      <a:pt x="96" y="151"/>
                    </a:lnTo>
                    <a:lnTo>
                      <a:pt x="122" y="123"/>
                    </a:lnTo>
                    <a:lnTo>
                      <a:pt x="153" y="97"/>
                    </a:lnTo>
                    <a:lnTo>
                      <a:pt x="184" y="73"/>
                    </a:lnTo>
                    <a:lnTo>
                      <a:pt x="219" y="52"/>
                    </a:lnTo>
                    <a:lnTo>
                      <a:pt x="257" y="33"/>
                    </a:lnTo>
                    <a:lnTo>
                      <a:pt x="294" y="19"/>
                    </a:lnTo>
                    <a:lnTo>
                      <a:pt x="334" y="10"/>
                    </a:lnTo>
                    <a:lnTo>
                      <a:pt x="377" y="3"/>
                    </a:lnTo>
                    <a:lnTo>
                      <a:pt x="419" y="0"/>
                    </a:lnTo>
                    <a:close/>
                  </a:path>
                </a:pathLst>
              </a:custGeom>
              <a:solidFill>
                <a:srgbClr val="FF8C00"/>
              </a:solidFill>
              <a:ln w="9525">
                <a:noFill/>
                <a:round/>
                <a:headEnd/>
                <a:tailEnd/>
              </a:ln>
            </p:spPr>
            <p:txBody>
              <a:bodyPr/>
              <a:lstStyle/>
              <a:p>
                <a:endParaRPr lang="en-US"/>
              </a:p>
            </p:txBody>
          </p:sp>
          <p:sp>
            <p:nvSpPr>
              <p:cNvPr id="64" name="Freeform 157"/>
              <p:cNvSpPr>
                <a:spLocks/>
              </p:cNvSpPr>
              <p:nvPr/>
            </p:nvSpPr>
            <p:spPr bwMode="auto">
              <a:xfrm>
                <a:off x="4485" y="2634"/>
                <a:ext cx="844" cy="832"/>
              </a:xfrm>
              <a:custGeom>
                <a:avLst/>
                <a:gdLst>
                  <a:gd name="T0" fmla="*/ 422 w 844"/>
                  <a:gd name="T1" fmla="*/ 0 h 832"/>
                  <a:gd name="T2" fmla="*/ 507 w 844"/>
                  <a:gd name="T3" fmla="*/ 10 h 832"/>
                  <a:gd name="T4" fmla="*/ 587 w 844"/>
                  <a:gd name="T5" fmla="*/ 33 h 832"/>
                  <a:gd name="T6" fmla="*/ 658 w 844"/>
                  <a:gd name="T7" fmla="*/ 73 h 832"/>
                  <a:gd name="T8" fmla="*/ 721 w 844"/>
                  <a:gd name="T9" fmla="*/ 123 h 832"/>
                  <a:gd name="T10" fmla="*/ 773 w 844"/>
                  <a:gd name="T11" fmla="*/ 184 h 832"/>
                  <a:gd name="T12" fmla="*/ 811 w 844"/>
                  <a:gd name="T13" fmla="*/ 254 h 832"/>
                  <a:gd name="T14" fmla="*/ 837 w 844"/>
                  <a:gd name="T15" fmla="*/ 332 h 832"/>
                  <a:gd name="T16" fmla="*/ 844 w 844"/>
                  <a:gd name="T17" fmla="*/ 417 h 832"/>
                  <a:gd name="T18" fmla="*/ 844 w 844"/>
                  <a:gd name="T19" fmla="*/ 459 h 832"/>
                  <a:gd name="T20" fmla="*/ 825 w 844"/>
                  <a:gd name="T21" fmla="*/ 539 h 832"/>
                  <a:gd name="T22" fmla="*/ 794 w 844"/>
                  <a:gd name="T23" fmla="*/ 615 h 832"/>
                  <a:gd name="T24" fmla="*/ 747 w 844"/>
                  <a:gd name="T25" fmla="*/ 681 h 832"/>
                  <a:gd name="T26" fmla="*/ 691 w 844"/>
                  <a:gd name="T27" fmla="*/ 737 h 832"/>
                  <a:gd name="T28" fmla="*/ 625 w 844"/>
                  <a:gd name="T29" fmla="*/ 782 h 832"/>
                  <a:gd name="T30" fmla="*/ 549 w 844"/>
                  <a:gd name="T31" fmla="*/ 813 h 832"/>
                  <a:gd name="T32" fmla="*/ 467 w 844"/>
                  <a:gd name="T33" fmla="*/ 829 h 832"/>
                  <a:gd name="T34" fmla="*/ 422 w 844"/>
                  <a:gd name="T35" fmla="*/ 832 h 832"/>
                  <a:gd name="T36" fmla="*/ 337 w 844"/>
                  <a:gd name="T37" fmla="*/ 822 h 832"/>
                  <a:gd name="T38" fmla="*/ 259 w 844"/>
                  <a:gd name="T39" fmla="*/ 799 h 832"/>
                  <a:gd name="T40" fmla="*/ 186 w 844"/>
                  <a:gd name="T41" fmla="*/ 761 h 832"/>
                  <a:gd name="T42" fmla="*/ 125 w 844"/>
                  <a:gd name="T43" fmla="*/ 709 h 832"/>
                  <a:gd name="T44" fmla="*/ 73 w 844"/>
                  <a:gd name="T45" fmla="*/ 648 h 832"/>
                  <a:gd name="T46" fmla="*/ 33 w 844"/>
                  <a:gd name="T47" fmla="*/ 577 h 832"/>
                  <a:gd name="T48" fmla="*/ 9 w 844"/>
                  <a:gd name="T49" fmla="*/ 499 h 832"/>
                  <a:gd name="T50" fmla="*/ 0 w 844"/>
                  <a:gd name="T51" fmla="*/ 417 h 832"/>
                  <a:gd name="T52" fmla="*/ 2 w 844"/>
                  <a:gd name="T53" fmla="*/ 375 h 832"/>
                  <a:gd name="T54" fmla="*/ 19 w 844"/>
                  <a:gd name="T55" fmla="*/ 292 h 832"/>
                  <a:gd name="T56" fmla="*/ 52 w 844"/>
                  <a:gd name="T57" fmla="*/ 219 h 832"/>
                  <a:gd name="T58" fmla="*/ 97 w 844"/>
                  <a:gd name="T59" fmla="*/ 153 h 832"/>
                  <a:gd name="T60" fmla="*/ 156 w 844"/>
                  <a:gd name="T61" fmla="*/ 97 h 832"/>
                  <a:gd name="T62" fmla="*/ 222 w 844"/>
                  <a:gd name="T63" fmla="*/ 52 h 832"/>
                  <a:gd name="T64" fmla="*/ 297 w 844"/>
                  <a:gd name="T65" fmla="*/ 19 h 832"/>
                  <a:gd name="T66" fmla="*/ 379 w 844"/>
                  <a:gd name="T67" fmla="*/ 2 h 832"/>
                  <a:gd name="T68" fmla="*/ 422 w 844"/>
                  <a:gd name="T69" fmla="*/ 0 h 8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4"/>
                  <a:gd name="T106" fmla="*/ 0 h 832"/>
                  <a:gd name="T107" fmla="*/ 844 w 844"/>
                  <a:gd name="T108" fmla="*/ 832 h 8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4" h="832">
                    <a:moveTo>
                      <a:pt x="422" y="0"/>
                    </a:moveTo>
                    <a:lnTo>
                      <a:pt x="422" y="0"/>
                    </a:lnTo>
                    <a:lnTo>
                      <a:pt x="467" y="2"/>
                    </a:lnTo>
                    <a:lnTo>
                      <a:pt x="507" y="10"/>
                    </a:lnTo>
                    <a:lnTo>
                      <a:pt x="549" y="19"/>
                    </a:lnTo>
                    <a:lnTo>
                      <a:pt x="587" y="33"/>
                    </a:lnTo>
                    <a:lnTo>
                      <a:pt x="625" y="52"/>
                    </a:lnTo>
                    <a:lnTo>
                      <a:pt x="658" y="73"/>
                    </a:lnTo>
                    <a:lnTo>
                      <a:pt x="691" y="97"/>
                    </a:lnTo>
                    <a:lnTo>
                      <a:pt x="721" y="123"/>
                    </a:lnTo>
                    <a:lnTo>
                      <a:pt x="747" y="153"/>
                    </a:lnTo>
                    <a:lnTo>
                      <a:pt x="773" y="184"/>
                    </a:lnTo>
                    <a:lnTo>
                      <a:pt x="794" y="219"/>
                    </a:lnTo>
                    <a:lnTo>
                      <a:pt x="811" y="254"/>
                    </a:lnTo>
                    <a:lnTo>
                      <a:pt x="825" y="292"/>
                    </a:lnTo>
                    <a:lnTo>
                      <a:pt x="837" y="332"/>
                    </a:lnTo>
                    <a:lnTo>
                      <a:pt x="844" y="375"/>
                    </a:lnTo>
                    <a:lnTo>
                      <a:pt x="844" y="417"/>
                    </a:lnTo>
                    <a:lnTo>
                      <a:pt x="844" y="459"/>
                    </a:lnTo>
                    <a:lnTo>
                      <a:pt x="837" y="499"/>
                    </a:lnTo>
                    <a:lnTo>
                      <a:pt x="825" y="539"/>
                    </a:lnTo>
                    <a:lnTo>
                      <a:pt x="811" y="577"/>
                    </a:lnTo>
                    <a:lnTo>
                      <a:pt x="794" y="615"/>
                    </a:lnTo>
                    <a:lnTo>
                      <a:pt x="773" y="648"/>
                    </a:lnTo>
                    <a:lnTo>
                      <a:pt x="747" y="681"/>
                    </a:lnTo>
                    <a:lnTo>
                      <a:pt x="721" y="709"/>
                    </a:lnTo>
                    <a:lnTo>
                      <a:pt x="691" y="737"/>
                    </a:lnTo>
                    <a:lnTo>
                      <a:pt x="658" y="761"/>
                    </a:lnTo>
                    <a:lnTo>
                      <a:pt x="625" y="782"/>
                    </a:lnTo>
                    <a:lnTo>
                      <a:pt x="587" y="799"/>
                    </a:lnTo>
                    <a:lnTo>
                      <a:pt x="549" y="813"/>
                    </a:lnTo>
                    <a:lnTo>
                      <a:pt x="507" y="822"/>
                    </a:lnTo>
                    <a:lnTo>
                      <a:pt x="467" y="829"/>
                    </a:lnTo>
                    <a:lnTo>
                      <a:pt x="422" y="832"/>
                    </a:lnTo>
                    <a:lnTo>
                      <a:pt x="379" y="829"/>
                    </a:lnTo>
                    <a:lnTo>
                      <a:pt x="337" y="822"/>
                    </a:lnTo>
                    <a:lnTo>
                      <a:pt x="297" y="813"/>
                    </a:lnTo>
                    <a:lnTo>
                      <a:pt x="259" y="799"/>
                    </a:lnTo>
                    <a:lnTo>
                      <a:pt x="222" y="782"/>
                    </a:lnTo>
                    <a:lnTo>
                      <a:pt x="186" y="761"/>
                    </a:lnTo>
                    <a:lnTo>
                      <a:pt x="156" y="737"/>
                    </a:lnTo>
                    <a:lnTo>
                      <a:pt x="125" y="709"/>
                    </a:lnTo>
                    <a:lnTo>
                      <a:pt x="97" y="681"/>
                    </a:lnTo>
                    <a:lnTo>
                      <a:pt x="73" y="648"/>
                    </a:lnTo>
                    <a:lnTo>
                      <a:pt x="52" y="615"/>
                    </a:lnTo>
                    <a:lnTo>
                      <a:pt x="33" y="577"/>
                    </a:lnTo>
                    <a:lnTo>
                      <a:pt x="19" y="539"/>
                    </a:lnTo>
                    <a:lnTo>
                      <a:pt x="9" y="499"/>
                    </a:lnTo>
                    <a:lnTo>
                      <a:pt x="2" y="459"/>
                    </a:lnTo>
                    <a:lnTo>
                      <a:pt x="0" y="417"/>
                    </a:lnTo>
                    <a:lnTo>
                      <a:pt x="2" y="375"/>
                    </a:lnTo>
                    <a:lnTo>
                      <a:pt x="9" y="332"/>
                    </a:lnTo>
                    <a:lnTo>
                      <a:pt x="19" y="292"/>
                    </a:lnTo>
                    <a:lnTo>
                      <a:pt x="33" y="254"/>
                    </a:lnTo>
                    <a:lnTo>
                      <a:pt x="52" y="219"/>
                    </a:lnTo>
                    <a:lnTo>
                      <a:pt x="73" y="184"/>
                    </a:lnTo>
                    <a:lnTo>
                      <a:pt x="97" y="153"/>
                    </a:lnTo>
                    <a:lnTo>
                      <a:pt x="125" y="123"/>
                    </a:lnTo>
                    <a:lnTo>
                      <a:pt x="156" y="97"/>
                    </a:lnTo>
                    <a:lnTo>
                      <a:pt x="186" y="73"/>
                    </a:lnTo>
                    <a:lnTo>
                      <a:pt x="222" y="52"/>
                    </a:lnTo>
                    <a:lnTo>
                      <a:pt x="259" y="33"/>
                    </a:lnTo>
                    <a:lnTo>
                      <a:pt x="297" y="19"/>
                    </a:lnTo>
                    <a:lnTo>
                      <a:pt x="337" y="10"/>
                    </a:lnTo>
                    <a:lnTo>
                      <a:pt x="379" y="2"/>
                    </a:lnTo>
                    <a:lnTo>
                      <a:pt x="422" y="0"/>
                    </a:lnTo>
                    <a:close/>
                  </a:path>
                </a:pathLst>
              </a:custGeom>
              <a:solidFill>
                <a:srgbClr val="FF8200"/>
              </a:solidFill>
              <a:ln w="9525">
                <a:noFill/>
                <a:round/>
                <a:headEnd/>
                <a:tailEnd/>
              </a:ln>
            </p:spPr>
            <p:txBody>
              <a:bodyPr/>
              <a:lstStyle/>
              <a:p>
                <a:endParaRPr lang="en-US"/>
              </a:p>
            </p:txBody>
          </p:sp>
          <p:sp>
            <p:nvSpPr>
              <p:cNvPr id="65" name="Freeform 158"/>
              <p:cNvSpPr>
                <a:spLocks/>
              </p:cNvSpPr>
              <p:nvPr/>
            </p:nvSpPr>
            <p:spPr bwMode="auto">
              <a:xfrm>
                <a:off x="4483" y="2632"/>
                <a:ext cx="848" cy="836"/>
              </a:xfrm>
              <a:custGeom>
                <a:avLst/>
                <a:gdLst>
                  <a:gd name="T0" fmla="*/ 424 w 848"/>
                  <a:gd name="T1" fmla="*/ 0 h 836"/>
                  <a:gd name="T2" fmla="*/ 509 w 848"/>
                  <a:gd name="T3" fmla="*/ 9 h 836"/>
                  <a:gd name="T4" fmla="*/ 589 w 848"/>
                  <a:gd name="T5" fmla="*/ 33 h 836"/>
                  <a:gd name="T6" fmla="*/ 660 w 848"/>
                  <a:gd name="T7" fmla="*/ 73 h 836"/>
                  <a:gd name="T8" fmla="*/ 723 w 848"/>
                  <a:gd name="T9" fmla="*/ 122 h 836"/>
                  <a:gd name="T10" fmla="*/ 775 w 848"/>
                  <a:gd name="T11" fmla="*/ 183 h 836"/>
                  <a:gd name="T12" fmla="*/ 815 w 848"/>
                  <a:gd name="T13" fmla="*/ 256 h 836"/>
                  <a:gd name="T14" fmla="*/ 839 w 848"/>
                  <a:gd name="T15" fmla="*/ 334 h 836"/>
                  <a:gd name="T16" fmla="*/ 848 w 848"/>
                  <a:gd name="T17" fmla="*/ 417 h 836"/>
                  <a:gd name="T18" fmla="*/ 846 w 848"/>
                  <a:gd name="T19" fmla="*/ 461 h 836"/>
                  <a:gd name="T20" fmla="*/ 829 w 848"/>
                  <a:gd name="T21" fmla="*/ 541 h 836"/>
                  <a:gd name="T22" fmla="*/ 796 w 848"/>
                  <a:gd name="T23" fmla="*/ 617 h 836"/>
                  <a:gd name="T24" fmla="*/ 752 w 848"/>
                  <a:gd name="T25" fmla="*/ 683 h 836"/>
                  <a:gd name="T26" fmla="*/ 693 w 848"/>
                  <a:gd name="T27" fmla="*/ 739 h 836"/>
                  <a:gd name="T28" fmla="*/ 627 w 848"/>
                  <a:gd name="T29" fmla="*/ 784 h 836"/>
                  <a:gd name="T30" fmla="*/ 549 w 848"/>
                  <a:gd name="T31" fmla="*/ 817 h 836"/>
                  <a:gd name="T32" fmla="*/ 466 w 848"/>
                  <a:gd name="T33" fmla="*/ 834 h 836"/>
                  <a:gd name="T34" fmla="*/ 424 w 848"/>
                  <a:gd name="T35" fmla="*/ 836 h 836"/>
                  <a:gd name="T36" fmla="*/ 339 w 848"/>
                  <a:gd name="T37" fmla="*/ 827 h 836"/>
                  <a:gd name="T38" fmla="*/ 259 w 848"/>
                  <a:gd name="T39" fmla="*/ 803 h 836"/>
                  <a:gd name="T40" fmla="*/ 186 w 848"/>
                  <a:gd name="T41" fmla="*/ 763 h 836"/>
                  <a:gd name="T42" fmla="*/ 125 w 848"/>
                  <a:gd name="T43" fmla="*/ 713 h 836"/>
                  <a:gd name="T44" fmla="*/ 73 w 848"/>
                  <a:gd name="T45" fmla="*/ 650 h 836"/>
                  <a:gd name="T46" fmla="*/ 33 w 848"/>
                  <a:gd name="T47" fmla="*/ 579 h 836"/>
                  <a:gd name="T48" fmla="*/ 9 w 848"/>
                  <a:gd name="T49" fmla="*/ 501 h 836"/>
                  <a:gd name="T50" fmla="*/ 0 w 848"/>
                  <a:gd name="T51" fmla="*/ 417 h 836"/>
                  <a:gd name="T52" fmla="*/ 2 w 848"/>
                  <a:gd name="T53" fmla="*/ 374 h 836"/>
                  <a:gd name="T54" fmla="*/ 18 w 848"/>
                  <a:gd name="T55" fmla="*/ 294 h 836"/>
                  <a:gd name="T56" fmla="*/ 51 w 848"/>
                  <a:gd name="T57" fmla="*/ 219 h 836"/>
                  <a:gd name="T58" fmla="*/ 96 w 848"/>
                  <a:gd name="T59" fmla="*/ 153 h 836"/>
                  <a:gd name="T60" fmla="*/ 155 w 848"/>
                  <a:gd name="T61" fmla="*/ 96 h 836"/>
                  <a:gd name="T62" fmla="*/ 221 w 848"/>
                  <a:gd name="T63" fmla="*/ 52 h 836"/>
                  <a:gd name="T64" fmla="*/ 297 w 848"/>
                  <a:gd name="T65" fmla="*/ 19 h 836"/>
                  <a:gd name="T66" fmla="*/ 381 w 848"/>
                  <a:gd name="T67" fmla="*/ 2 h 836"/>
                  <a:gd name="T68" fmla="*/ 424 w 848"/>
                  <a:gd name="T69" fmla="*/ 0 h 8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8"/>
                  <a:gd name="T106" fmla="*/ 0 h 836"/>
                  <a:gd name="T107" fmla="*/ 848 w 848"/>
                  <a:gd name="T108" fmla="*/ 836 h 8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8" h="836">
                    <a:moveTo>
                      <a:pt x="424" y="0"/>
                    </a:moveTo>
                    <a:lnTo>
                      <a:pt x="424" y="0"/>
                    </a:lnTo>
                    <a:lnTo>
                      <a:pt x="466" y="2"/>
                    </a:lnTo>
                    <a:lnTo>
                      <a:pt x="509" y="9"/>
                    </a:lnTo>
                    <a:lnTo>
                      <a:pt x="549" y="19"/>
                    </a:lnTo>
                    <a:lnTo>
                      <a:pt x="589" y="33"/>
                    </a:lnTo>
                    <a:lnTo>
                      <a:pt x="627" y="52"/>
                    </a:lnTo>
                    <a:lnTo>
                      <a:pt x="660" y="73"/>
                    </a:lnTo>
                    <a:lnTo>
                      <a:pt x="693" y="96"/>
                    </a:lnTo>
                    <a:lnTo>
                      <a:pt x="723" y="122"/>
                    </a:lnTo>
                    <a:lnTo>
                      <a:pt x="752" y="153"/>
                    </a:lnTo>
                    <a:lnTo>
                      <a:pt x="775" y="183"/>
                    </a:lnTo>
                    <a:lnTo>
                      <a:pt x="796" y="219"/>
                    </a:lnTo>
                    <a:lnTo>
                      <a:pt x="815" y="256"/>
                    </a:lnTo>
                    <a:lnTo>
                      <a:pt x="829" y="294"/>
                    </a:lnTo>
                    <a:lnTo>
                      <a:pt x="839" y="334"/>
                    </a:lnTo>
                    <a:lnTo>
                      <a:pt x="846" y="374"/>
                    </a:lnTo>
                    <a:lnTo>
                      <a:pt x="848" y="417"/>
                    </a:lnTo>
                    <a:lnTo>
                      <a:pt x="846" y="461"/>
                    </a:lnTo>
                    <a:lnTo>
                      <a:pt x="839" y="501"/>
                    </a:lnTo>
                    <a:lnTo>
                      <a:pt x="829" y="541"/>
                    </a:lnTo>
                    <a:lnTo>
                      <a:pt x="815" y="579"/>
                    </a:lnTo>
                    <a:lnTo>
                      <a:pt x="796" y="617"/>
                    </a:lnTo>
                    <a:lnTo>
                      <a:pt x="775" y="650"/>
                    </a:lnTo>
                    <a:lnTo>
                      <a:pt x="752" y="683"/>
                    </a:lnTo>
                    <a:lnTo>
                      <a:pt x="723" y="713"/>
                    </a:lnTo>
                    <a:lnTo>
                      <a:pt x="693" y="739"/>
                    </a:lnTo>
                    <a:lnTo>
                      <a:pt x="660" y="763"/>
                    </a:lnTo>
                    <a:lnTo>
                      <a:pt x="627" y="784"/>
                    </a:lnTo>
                    <a:lnTo>
                      <a:pt x="589" y="803"/>
                    </a:lnTo>
                    <a:lnTo>
                      <a:pt x="549" y="817"/>
                    </a:lnTo>
                    <a:lnTo>
                      <a:pt x="509" y="827"/>
                    </a:lnTo>
                    <a:lnTo>
                      <a:pt x="466" y="834"/>
                    </a:lnTo>
                    <a:lnTo>
                      <a:pt x="424" y="836"/>
                    </a:lnTo>
                    <a:lnTo>
                      <a:pt x="381" y="834"/>
                    </a:lnTo>
                    <a:lnTo>
                      <a:pt x="339" y="827"/>
                    </a:lnTo>
                    <a:lnTo>
                      <a:pt x="297" y="817"/>
                    </a:lnTo>
                    <a:lnTo>
                      <a:pt x="259" y="803"/>
                    </a:lnTo>
                    <a:lnTo>
                      <a:pt x="221" y="784"/>
                    </a:lnTo>
                    <a:lnTo>
                      <a:pt x="186" y="763"/>
                    </a:lnTo>
                    <a:lnTo>
                      <a:pt x="155" y="739"/>
                    </a:lnTo>
                    <a:lnTo>
                      <a:pt x="125" y="713"/>
                    </a:lnTo>
                    <a:lnTo>
                      <a:pt x="96" y="683"/>
                    </a:lnTo>
                    <a:lnTo>
                      <a:pt x="73" y="650"/>
                    </a:lnTo>
                    <a:lnTo>
                      <a:pt x="51" y="617"/>
                    </a:lnTo>
                    <a:lnTo>
                      <a:pt x="33" y="579"/>
                    </a:lnTo>
                    <a:lnTo>
                      <a:pt x="18" y="541"/>
                    </a:lnTo>
                    <a:lnTo>
                      <a:pt x="9" y="501"/>
                    </a:lnTo>
                    <a:lnTo>
                      <a:pt x="2" y="461"/>
                    </a:lnTo>
                    <a:lnTo>
                      <a:pt x="0" y="417"/>
                    </a:lnTo>
                    <a:lnTo>
                      <a:pt x="2" y="374"/>
                    </a:lnTo>
                    <a:lnTo>
                      <a:pt x="9" y="334"/>
                    </a:lnTo>
                    <a:lnTo>
                      <a:pt x="18" y="294"/>
                    </a:lnTo>
                    <a:lnTo>
                      <a:pt x="33" y="256"/>
                    </a:lnTo>
                    <a:lnTo>
                      <a:pt x="51" y="219"/>
                    </a:lnTo>
                    <a:lnTo>
                      <a:pt x="73" y="183"/>
                    </a:lnTo>
                    <a:lnTo>
                      <a:pt x="96" y="153"/>
                    </a:lnTo>
                    <a:lnTo>
                      <a:pt x="125" y="122"/>
                    </a:lnTo>
                    <a:lnTo>
                      <a:pt x="155" y="96"/>
                    </a:lnTo>
                    <a:lnTo>
                      <a:pt x="186" y="73"/>
                    </a:lnTo>
                    <a:lnTo>
                      <a:pt x="221" y="52"/>
                    </a:lnTo>
                    <a:lnTo>
                      <a:pt x="259" y="33"/>
                    </a:lnTo>
                    <a:lnTo>
                      <a:pt x="297" y="19"/>
                    </a:lnTo>
                    <a:lnTo>
                      <a:pt x="339" y="9"/>
                    </a:lnTo>
                    <a:lnTo>
                      <a:pt x="381" y="2"/>
                    </a:lnTo>
                    <a:lnTo>
                      <a:pt x="424" y="0"/>
                    </a:lnTo>
                    <a:close/>
                  </a:path>
                </a:pathLst>
              </a:custGeom>
              <a:solidFill>
                <a:srgbClr val="FF7800"/>
              </a:solidFill>
              <a:ln w="9525">
                <a:noFill/>
                <a:round/>
                <a:headEnd/>
                <a:tailEnd/>
              </a:ln>
            </p:spPr>
            <p:txBody>
              <a:bodyPr/>
              <a:lstStyle/>
              <a:p>
                <a:endParaRPr lang="en-US"/>
              </a:p>
            </p:txBody>
          </p:sp>
          <p:sp>
            <p:nvSpPr>
              <p:cNvPr id="66" name="Freeform 159"/>
              <p:cNvSpPr>
                <a:spLocks/>
              </p:cNvSpPr>
              <p:nvPr/>
            </p:nvSpPr>
            <p:spPr bwMode="auto">
              <a:xfrm>
                <a:off x="4480" y="2629"/>
                <a:ext cx="851" cy="839"/>
              </a:xfrm>
              <a:custGeom>
                <a:avLst/>
                <a:gdLst>
                  <a:gd name="T0" fmla="*/ 425 w 851"/>
                  <a:gd name="T1" fmla="*/ 0 h 839"/>
                  <a:gd name="T2" fmla="*/ 512 w 851"/>
                  <a:gd name="T3" fmla="*/ 10 h 839"/>
                  <a:gd name="T4" fmla="*/ 592 w 851"/>
                  <a:gd name="T5" fmla="*/ 33 h 839"/>
                  <a:gd name="T6" fmla="*/ 663 w 851"/>
                  <a:gd name="T7" fmla="*/ 73 h 839"/>
                  <a:gd name="T8" fmla="*/ 726 w 851"/>
                  <a:gd name="T9" fmla="*/ 123 h 839"/>
                  <a:gd name="T10" fmla="*/ 778 w 851"/>
                  <a:gd name="T11" fmla="*/ 186 h 839"/>
                  <a:gd name="T12" fmla="*/ 818 w 851"/>
                  <a:gd name="T13" fmla="*/ 257 h 839"/>
                  <a:gd name="T14" fmla="*/ 842 w 851"/>
                  <a:gd name="T15" fmla="*/ 335 h 839"/>
                  <a:gd name="T16" fmla="*/ 851 w 851"/>
                  <a:gd name="T17" fmla="*/ 420 h 839"/>
                  <a:gd name="T18" fmla="*/ 849 w 851"/>
                  <a:gd name="T19" fmla="*/ 462 h 839"/>
                  <a:gd name="T20" fmla="*/ 832 w 851"/>
                  <a:gd name="T21" fmla="*/ 544 h 839"/>
                  <a:gd name="T22" fmla="*/ 799 w 851"/>
                  <a:gd name="T23" fmla="*/ 620 h 839"/>
                  <a:gd name="T24" fmla="*/ 755 w 851"/>
                  <a:gd name="T25" fmla="*/ 686 h 839"/>
                  <a:gd name="T26" fmla="*/ 696 w 851"/>
                  <a:gd name="T27" fmla="*/ 742 h 839"/>
                  <a:gd name="T28" fmla="*/ 627 w 851"/>
                  <a:gd name="T29" fmla="*/ 789 h 839"/>
                  <a:gd name="T30" fmla="*/ 552 w 851"/>
                  <a:gd name="T31" fmla="*/ 820 h 839"/>
                  <a:gd name="T32" fmla="*/ 469 w 851"/>
                  <a:gd name="T33" fmla="*/ 837 h 839"/>
                  <a:gd name="T34" fmla="*/ 425 w 851"/>
                  <a:gd name="T35" fmla="*/ 839 h 839"/>
                  <a:gd name="T36" fmla="*/ 340 w 851"/>
                  <a:gd name="T37" fmla="*/ 832 h 839"/>
                  <a:gd name="T38" fmla="*/ 260 w 851"/>
                  <a:gd name="T39" fmla="*/ 806 h 839"/>
                  <a:gd name="T40" fmla="*/ 186 w 851"/>
                  <a:gd name="T41" fmla="*/ 768 h 839"/>
                  <a:gd name="T42" fmla="*/ 125 w 851"/>
                  <a:gd name="T43" fmla="*/ 716 h 839"/>
                  <a:gd name="T44" fmla="*/ 73 w 851"/>
                  <a:gd name="T45" fmla="*/ 655 h 839"/>
                  <a:gd name="T46" fmla="*/ 33 w 851"/>
                  <a:gd name="T47" fmla="*/ 582 h 839"/>
                  <a:gd name="T48" fmla="*/ 7 w 851"/>
                  <a:gd name="T49" fmla="*/ 504 h 839"/>
                  <a:gd name="T50" fmla="*/ 0 w 851"/>
                  <a:gd name="T51" fmla="*/ 420 h 839"/>
                  <a:gd name="T52" fmla="*/ 3 w 851"/>
                  <a:gd name="T53" fmla="*/ 377 h 839"/>
                  <a:gd name="T54" fmla="*/ 19 w 851"/>
                  <a:gd name="T55" fmla="*/ 295 h 839"/>
                  <a:gd name="T56" fmla="*/ 50 w 851"/>
                  <a:gd name="T57" fmla="*/ 219 h 839"/>
                  <a:gd name="T58" fmla="*/ 97 w 851"/>
                  <a:gd name="T59" fmla="*/ 153 h 839"/>
                  <a:gd name="T60" fmla="*/ 153 w 851"/>
                  <a:gd name="T61" fmla="*/ 97 h 839"/>
                  <a:gd name="T62" fmla="*/ 222 w 851"/>
                  <a:gd name="T63" fmla="*/ 52 h 839"/>
                  <a:gd name="T64" fmla="*/ 300 w 851"/>
                  <a:gd name="T65" fmla="*/ 19 h 839"/>
                  <a:gd name="T66" fmla="*/ 382 w 851"/>
                  <a:gd name="T67" fmla="*/ 3 h 839"/>
                  <a:gd name="T68" fmla="*/ 425 w 851"/>
                  <a:gd name="T69" fmla="*/ 0 h 8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1"/>
                  <a:gd name="T106" fmla="*/ 0 h 839"/>
                  <a:gd name="T107" fmla="*/ 851 w 851"/>
                  <a:gd name="T108" fmla="*/ 839 h 8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1" h="839">
                    <a:moveTo>
                      <a:pt x="425" y="0"/>
                    </a:moveTo>
                    <a:lnTo>
                      <a:pt x="425" y="0"/>
                    </a:lnTo>
                    <a:lnTo>
                      <a:pt x="469" y="3"/>
                    </a:lnTo>
                    <a:lnTo>
                      <a:pt x="512" y="10"/>
                    </a:lnTo>
                    <a:lnTo>
                      <a:pt x="552" y="19"/>
                    </a:lnTo>
                    <a:lnTo>
                      <a:pt x="592" y="33"/>
                    </a:lnTo>
                    <a:lnTo>
                      <a:pt x="627" y="52"/>
                    </a:lnTo>
                    <a:lnTo>
                      <a:pt x="663" y="73"/>
                    </a:lnTo>
                    <a:lnTo>
                      <a:pt x="696" y="97"/>
                    </a:lnTo>
                    <a:lnTo>
                      <a:pt x="726" y="123"/>
                    </a:lnTo>
                    <a:lnTo>
                      <a:pt x="755" y="153"/>
                    </a:lnTo>
                    <a:lnTo>
                      <a:pt x="778" y="186"/>
                    </a:lnTo>
                    <a:lnTo>
                      <a:pt x="799" y="219"/>
                    </a:lnTo>
                    <a:lnTo>
                      <a:pt x="818" y="257"/>
                    </a:lnTo>
                    <a:lnTo>
                      <a:pt x="832" y="295"/>
                    </a:lnTo>
                    <a:lnTo>
                      <a:pt x="842" y="335"/>
                    </a:lnTo>
                    <a:lnTo>
                      <a:pt x="849" y="377"/>
                    </a:lnTo>
                    <a:lnTo>
                      <a:pt x="851" y="420"/>
                    </a:lnTo>
                    <a:lnTo>
                      <a:pt x="849" y="462"/>
                    </a:lnTo>
                    <a:lnTo>
                      <a:pt x="842" y="504"/>
                    </a:lnTo>
                    <a:lnTo>
                      <a:pt x="832" y="544"/>
                    </a:lnTo>
                    <a:lnTo>
                      <a:pt x="818" y="582"/>
                    </a:lnTo>
                    <a:lnTo>
                      <a:pt x="799" y="620"/>
                    </a:lnTo>
                    <a:lnTo>
                      <a:pt x="778" y="655"/>
                    </a:lnTo>
                    <a:lnTo>
                      <a:pt x="755" y="686"/>
                    </a:lnTo>
                    <a:lnTo>
                      <a:pt x="726" y="716"/>
                    </a:lnTo>
                    <a:lnTo>
                      <a:pt x="696" y="742"/>
                    </a:lnTo>
                    <a:lnTo>
                      <a:pt x="663" y="768"/>
                    </a:lnTo>
                    <a:lnTo>
                      <a:pt x="627" y="789"/>
                    </a:lnTo>
                    <a:lnTo>
                      <a:pt x="592" y="806"/>
                    </a:lnTo>
                    <a:lnTo>
                      <a:pt x="552" y="820"/>
                    </a:lnTo>
                    <a:lnTo>
                      <a:pt x="512" y="832"/>
                    </a:lnTo>
                    <a:lnTo>
                      <a:pt x="469" y="837"/>
                    </a:lnTo>
                    <a:lnTo>
                      <a:pt x="425" y="839"/>
                    </a:lnTo>
                    <a:lnTo>
                      <a:pt x="382" y="837"/>
                    </a:lnTo>
                    <a:lnTo>
                      <a:pt x="340" y="832"/>
                    </a:lnTo>
                    <a:lnTo>
                      <a:pt x="300" y="820"/>
                    </a:lnTo>
                    <a:lnTo>
                      <a:pt x="260" y="806"/>
                    </a:lnTo>
                    <a:lnTo>
                      <a:pt x="222" y="789"/>
                    </a:lnTo>
                    <a:lnTo>
                      <a:pt x="186" y="768"/>
                    </a:lnTo>
                    <a:lnTo>
                      <a:pt x="153" y="742"/>
                    </a:lnTo>
                    <a:lnTo>
                      <a:pt x="125" y="716"/>
                    </a:lnTo>
                    <a:lnTo>
                      <a:pt x="97" y="686"/>
                    </a:lnTo>
                    <a:lnTo>
                      <a:pt x="73" y="655"/>
                    </a:lnTo>
                    <a:lnTo>
                      <a:pt x="50" y="620"/>
                    </a:lnTo>
                    <a:lnTo>
                      <a:pt x="33" y="582"/>
                    </a:lnTo>
                    <a:lnTo>
                      <a:pt x="19" y="544"/>
                    </a:lnTo>
                    <a:lnTo>
                      <a:pt x="7" y="504"/>
                    </a:lnTo>
                    <a:lnTo>
                      <a:pt x="3" y="462"/>
                    </a:lnTo>
                    <a:lnTo>
                      <a:pt x="0" y="420"/>
                    </a:lnTo>
                    <a:lnTo>
                      <a:pt x="3" y="377"/>
                    </a:lnTo>
                    <a:lnTo>
                      <a:pt x="7" y="335"/>
                    </a:lnTo>
                    <a:lnTo>
                      <a:pt x="19" y="295"/>
                    </a:lnTo>
                    <a:lnTo>
                      <a:pt x="33" y="257"/>
                    </a:lnTo>
                    <a:lnTo>
                      <a:pt x="50" y="219"/>
                    </a:lnTo>
                    <a:lnTo>
                      <a:pt x="73" y="186"/>
                    </a:lnTo>
                    <a:lnTo>
                      <a:pt x="97" y="153"/>
                    </a:lnTo>
                    <a:lnTo>
                      <a:pt x="125" y="123"/>
                    </a:lnTo>
                    <a:lnTo>
                      <a:pt x="153" y="97"/>
                    </a:lnTo>
                    <a:lnTo>
                      <a:pt x="186" y="73"/>
                    </a:lnTo>
                    <a:lnTo>
                      <a:pt x="222" y="52"/>
                    </a:lnTo>
                    <a:lnTo>
                      <a:pt x="260" y="33"/>
                    </a:lnTo>
                    <a:lnTo>
                      <a:pt x="300" y="19"/>
                    </a:lnTo>
                    <a:lnTo>
                      <a:pt x="340" y="10"/>
                    </a:lnTo>
                    <a:lnTo>
                      <a:pt x="382" y="3"/>
                    </a:lnTo>
                    <a:lnTo>
                      <a:pt x="425" y="0"/>
                    </a:lnTo>
                    <a:close/>
                  </a:path>
                </a:pathLst>
              </a:custGeom>
              <a:solidFill>
                <a:srgbClr val="FF7000"/>
              </a:solidFill>
              <a:ln w="9525">
                <a:noFill/>
                <a:round/>
                <a:headEnd/>
                <a:tailEnd/>
              </a:ln>
            </p:spPr>
            <p:txBody>
              <a:bodyPr/>
              <a:lstStyle/>
              <a:p>
                <a:endParaRPr lang="en-US"/>
              </a:p>
            </p:txBody>
          </p:sp>
          <p:sp>
            <p:nvSpPr>
              <p:cNvPr id="67" name="Freeform 160"/>
              <p:cNvSpPr>
                <a:spLocks/>
              </p:cNvSpPr>
              <p:nvPr/>
            </p:nvSpPr>
            <p:spPr bwMode="auto">
              <a:xfrm>
                <a:off x="4476" y="2627"/>
                <a:ext cx="855" cy="843"/>
              </a:xfrm>
              <a:custGeom>
                <a:avLst/>
                <a:gdLst>
                  <a:gd name="T0" fmla="*/ 429 w 855"/>
                  <a:gd name="T1" fmla="*/ 0 h 843"/>
                  <a:gd name="T2" fmla="*/ 513 w 855"/>
                  <a:gd name="T3" fmla="*/ 9 h 843"/>
                  <a:gd name="T4" fmla="*/ 594 w 855"/>
                  <a:gd name="T5" fmla="*/ 33 h 843"/>
                  <a:gd name="T6" fmla="*/ 667 w 855"/>
                  <a:gd name="T7" fmla="*/ 73 h 843"/>
                  <a:gd name="T8" fmla="*/ 730 w 855"/>
                  <a:gd name="T9" fmla="*/ 125 h 843"/>
                  <a:gd name="T10" fmla="*/ 782 w 855"/>
                  <a:gd name="T11" fmla="*/ 186 h 843"/>
                  <a:gd name="T12" fmla="*/ 822 w 855"/>
                  <a:gd name="T13" fmla="*/ 257 h 843"/>
                  <a:gd name="T14" fmla="*/ 848 w 855"/>
                  <a:gd name="T15" fmla="*/ 337 h 843"/>
                  <a:gd name="T16" fmla="*/ 855 w 855"/>
                  <a:gd name="T17" fmla="*/ 422 h 843"/>
                  <a:gd name="T18" fmla="*/ 853 w 855"/>
                  <a:gd name="T19" fmla="*/ 464 h 843"/>
                  <a:gd name="T20" fmla="*/ 836 w 855"/>
                  <a:gd name="T21" fmla="*/ 546 h 843"/>
                  <a:gd name="T22" fmla="*/ 803 w 855"/>
                  <a:gd name="T23" fmla="*/ 622 h 843"/>
                  <a:gd name="T24" fmla="*/ 759 w 855"/>
                  <a:gd name="T25" fmla="*/ 690 h 843"/>
                  <a:gd name="T26" fmla="*/ 700 w 855"/>
                  <a:gd name="T27" fmla="*/ 747 h 843"/>
                  <a:gd name="T28" fmla="*/ 631 w 855"/>
                  <a:gd name="T29" fmla="*/ 791 h 843"/>
                  <a:gd name="T30" fmla="*/ 556 w 855"/>
                  <a:gd name="T31" fmla="*/ 824 h 843"/>
                  <a:gd name="T32" fmla="*/ 471 w 855"/>
                  <a:gd name="T33" fmla="*/ 841 h 843"/>
                  <a:gd name="T34" fmla="*/ 429 w 855"/>
                  <a:gd name="T35" fmla="*/ 843 h 843"/>
                  <a:gd name="T36" fmla="*/ 341 w 855"/>
                  <a:gd name="T37" fmla="*/ 834 h 843"/>
                  <a:gd name="T38" fmla="*/ 261 w 855"/>
                  <a:gd name="T39" fmla="*/ 810 h 843"/>
                  <a:gd name="T40" fmla="*/ 188 w 855"/>
                  <a:gd name="T41" fmla="*/ 770 h 843"/>
                  <a:gd name="T42" fmla="*/ 127 w 855"/>
                  <a:gd name="T43" fmla="*/ 718 h 843"/>
                  <a:gd name="T44" fmla="*/ 73 w 855"/>
                  <a:gd name="T45" fmla="*/ 657 h 843"/>
                  <a:gd name="T46" fmla="*/ 35 w 855"/>
                  <a:gd name="T47" fmla="*/ 584 h 843"/>
                  <a:gd name="T48" fmla="*/ 9 w 855"/>
                  <a:gd name="T49" fmla="*/ 506 h 843"/>
                  <a:gd name="T50" fmla="*/ 0 w 855"/>
                  <a:gd name="T51" fmla="*/ 422 h 843"/>
                  <a:gd name="T52" fmla="*/ 2 w 855"/>
                  <a:gd name="T53" fmla="*/ 379 h 843"/>
                  <a:gd name="T54" fmla="*/ 18 w 855"/>
                  <a:gd name="T55" fmla="*/ 297 h 843"/>
                  <a:gd name="T56" fmla="*/ 51 w 855"/>
                  <a:gd name="T57" fmla="*/ 221 h 843"/>
                  <a:gd name="T58" fmla="*/ 99 w 855"/>
                  <a:gd name="T59" fmla="*/ 153 h 843"/>
                  <a:gd name="T60" fmla="*/ 155 w 855"/>
                  <a:gd name="T61" fmla="*/ 97 h 843"/>
                  <a:gd name="T62" fmla="*/ 223 w 855"/>
                  <a:gd name="T63" fmla="*/ 52 h 843"/>
                  <a:gd name="T64" fmla="*/ 301 w 855"/>
                  <a:gd name="T65" fmla="*/ 19 h 843"/>
                  <a:gd name="T66" fmla="*/ 384 w 855"/>
                  <a:gd name="T67" fmla="*/ 2 h 843"/>
                  <a:gd name="T68" fmla="*/ 429 w 855"/>
                  <a:gd name="T69" fmla="*/ 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5"/>
                  <a:gd name="T106" fmla="*/ 0 h 843"/>
                  <a:gd name="T107" fmla="*/ 855 w 85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5" h="843">
                    <a:moveTo>
                      <a:pt x="429" y="0"/>
                    </a:moveTo>
                    <a:lnTo>
                      <a:pt x="429" y="0"/>
                    </a:lnTo>
                    <a:lnTo>
                      <a:pt x="471" y="2"/>
                    </a:lnTo>
                    <a:lnTo>
                      <a:pt x="513" y="9"/>
                    </a:lnTo>
                    <a:lnTo>
                      <a:pt x="556" y="19"/>
                    </a:lnTo>
                    <a:lnTo>
                      <a:pt x="594" y="33"/>
                    </a:lnTo>
                    <a:lnTo>
                      <a:pt x="631" y="52"/>
                    </a:lnTo>
                    <a:lnTo>
                      <a:pt x="667" y="73"/>
                    </a:lnTo>
                    <a:lnTo>
                      <a:pt x="700" y="97"/>
                    </a:lnTo>
                    <a:lnTo>
                      <a:pt x="730" y="125"/>
                    </a:lnTo>
                    <a:lnTo>
                      <a:pt x="759" y="153"/>
                    </a:lnTo>
                    <a:lnTo>
                      <a:pt x="782" y="186"/>
                    </a:lnTo>
                    <a:lnTo>
                      <a:pt x="803" y="221"/>
                    </a:lnTo>
                    <a:lnTo>
                      <a:pt x="822" y="257"/>
                    </a:lnTo>
                    <a:lnTo>
                      <a:pt x="836" y="297"/>
                    </a:lnTo>
                    <a:lnTo>
                      <a:pt x="848" y="337"/>
                    </a:lnTo>
                    <a:lnTo>
                      <a:pt x="853" y="379"/>
                    </a:lnTo>
                    <a:lnTo>
                      <a:pt x="855" y="422"/>
                    </a:lnTo>
                    <a:lnTo>
                      <a:pt x="853" y="464"/>
                    </a:lnTo>
                    <a:lnTo>
                      <a:pt x="848" y="506"/>
                    </a:lnTo>
                    <a:lnTo>
                      <a:pt x="836" y="546"/>
                    </a:lnTo>
                    <a:lnTo>
                      <a:pt x="822" y="584"/>
                    </a:lnTo>
                    <a:lnTo>
                      <a:pt x="803" y="622"/>
                    </a:lnTo>
                    <a:lnTo>
                      <a:pt x="782" y="657"/>
                    </a:lnTo>
                    <a:lnTo>
                      <a:pt x="759" y="690"/>
                    </a:lnTo>
                    <a:lnTo>
                      <a:pt x="730" y="718"/>
                    </a:lnTo>
                    <a:lnTo>
                      <a:pt x="700" y="747"/>
                    </a:lnTo>
                    <a:lnTo>
                      <a:pt x="667" y="770"/>
                    </a:lnTo>
                    <a:lnTo>
                      <a:pt x="631" y="791"/>
                    </a:lnTo>
                    <a:lnTo>
                      <a:pt x="594" y="810"/>
                    </a:lnTo>
                    <a:lnTo>
                      <a:pt x="556" y="824"/>
                    </a:lnTo>
                    <a:lnTo>
                      <a:pt x="513" y="834"/>
                    </a:lnTo>
                    <a:lnTo>
                      <a:pt x="471" y="841"/>
                    </a:lnTo>
                    <a:lnTo>
                      <a:pt x="429" y="843"/>
                    </a:lnTo>
                    <a:lnTo>
                      <a:pt x="384" y="841"/>
                    </a:lnTo>
                    <a:lnTo>
                      <a:pt x="341" y="834"/>
                    </a:lnTo>
                    <a:lnTo>
                      <a:pt x="301" y="824"/>
                    </a:lnTo>
                    <a:lnTo>
                      <a:pt x="261" y="810"/>
                    </a:lnTo>
                    <a:lnTo>
                      <a:pt x="223" y="791"/>
                    </a:lnTo>
                    <a:lnTo>
                      <a:pt x="188" y="770"/>
                    </a:lnTo>
                    <a:lnTo>
                      <a:pt x="155" y="747"/>
                    </a:lnTo>
                    <a:lnTo>
                      <a:pt x="127" y="718"/>
                    </a:lnTo>
                    <a:lnTo>
                      <a:pt x="99" y="690"/>
                    </a:lnTo>
                    <a:lnTo>
                      <a:pt x="73" y="657"/>
                    </a:lnTo>
                    <a:lnTo>
                      <a:pt x="51" y="622"/>
                    </a:lnTo>
                    <a:lnTo>
                      <a:pt x="35" y="584"/>
                    </a:lnTo>
                    <a:lnTo>
                      <a:pt x="18" y="546"/>
                    </a:lnTo>
                    <a:lnTo>
                      <a:pt x="9" y="506"/>
                    </a:lnTo>
                    <a:lnTo>
                      <a:pt x="2" y="464"/>
                    </a:lnTo>
                    <a:lnTo>
                      <a:pt x="0" y="422"/>
                    </a:lnTo>
                    <a:lnTo>
                      <a:pt x="2" y="379"/>
                    </a:lnTo>
                    <a:lnTo>
                      <a:pt x="9" y="337"/>
                    </a:lnTo>
                    <a:lnTo>
                      <a:pt x="18" y="297"/>
                    </a:lnTo>
                    <a:lnTo>
                      <a:pt x="35" y="257"/>
                    </a:lnTo>
                    <a:lnTo>
                      <a:pt x="51" y="221"/>
                    </a:lnTo>
                    <a:lnTo>
                      <a:pt x="73" y="186"/>
                    </a:lnTo>
                    <a:lnTo>
                      <a:pt x="99" y="153"/>
                    </a:lnTo>
                    <a:lnTo>
                      <a:pt x="127" y="125"/>
                    </a:lnTo>
                    <a:lnTo>
                      <a:pt x="155" y="97"/>
                    </a:lnTo>
                    <a:lnTo>
                      <a:pt x="188" y="73"/>
                    </a:lnTo>
                    <a:lnTo>
                      <a:pt x="223" y="52"/>
                    </a:lnTo>
                    <a:lnTo>
                      <a:pt x="261" y="33"/>
                    </a:lnTo>
                    <a:lnTo>
                      <a:pt x="301" y="19"/>
                    </a:lnTo>
                    <a:lnTo>
                      <a:pt x="341" y="9"/>
                    </a:lnTo>
                    <a:lnTo>
                      <a:pt x="384" y="2"/>
                    </a:lnTo>
                    <a:lnTo>
                      <a:pt x="429" y="0"/>
                    </a:lnTo>
                    <a:close/>
                  </a:path>
                </a:pathLst>
              </a:custGeom>
              <a:solidFill>
                <a:srgbClr val="FF6600"/>
              </a:solidFill>
              <a:ln w="9525">
                <a:noFill/>
                <a:round/>
                <a:headEnd/>
                <a:tailEnd/>
              </a:ln>
            </p:spPr>
            <p:txBody>
              <a:bodyPr/>
              <a:lstStyle/>
              <a:p>
                <a:endParaRPr lang="en-US"/>
              </a:p>
            </p:txBody>
          </p:sp>
          <p:sp>
            <p:nvSpPr>
              <p:cNvPr id="68" name="Freeform 161"/>
              <p:cNvSpPr>
                <a:spLocks/>
              </p:cNvSpPr>
              <p:nvPr/>
            </p:nvSpPr>
            <p:spPr bwMode="auto">
              <a:xfrm>
                <a:off x="4501" y="2636"/>
                <a:ext cx="814" cy="811"/>
              </a:xfrm>
              <a:custGeom>
                <a:avLst/>
                <a:gdLst>
                  <a:gd name="T0" fmla="*/ 406 w 814"/>
                  <a:gd name="T1" fmla="*/ 0 h 811"/>
                  <a:gd name="T2" fmla="*/ 488 w 814"/>
                  <a:gd name="T3" fmla="*/ 8 h 811"/>
                  <a:gd name="T4" fmla="*/ 564 w 814"/>
                  <a:gd name="T5" fmla="*/ 31 h 811"/>
                  <a:gd name="T6" fmla="*/ 635 w 814"/>
                  <a:gd name="T7" fmla="*/ 69 h 811"/>
                  <a:gd name="T8" fmla="*/ 693 w 814"/>
                  <a:gd name="T9" fmla="*/ 118 h 811"/>
                  <a:gd name="T10" fmla="*/ 743 w 814"/>
                  <a:gd name="T11" fmla="*/ 179 h 811"/>
                  <a:gd name="T12" fmla="*/ 781 w 814"/>
                  <a:gd name="T13" fmla="*/ 248 h 811"/>
                  <a:gd name="T14" fmla="*/ 804 w 814"/>
                  <a:gd name="T15" fmla="*/ 323 h 811"/>
                  <a:gd name="T16" fmla="*/ 814 w 814"/>
                  <a:gd name="T17" fmla="*/ 406 h 811"/>
                  <a:gd name="T18" fmla="*/ 811 w 814"/>
                  <a:gd name="T19" fmla="*/ 446 h 811"/>
                  <a:gd name="T20" fmla="*/ 795 w 814"/>
                  <a:gd name="T21" fmla="*/ 526 h 811"/>
                  <a:gd name="T22" fmla="*/ 764 w 814"/>
                  <a:gd name="T23" fmla="*/ 596 h 811"/>
                  <a:gd name="T24" fmla="*/ 719 w 814"/>
                  <a:gd name="T25" fmla="*/ 662 h 811"/>
                  <a:gd name="T26" fmla="*/ 665 w 814"/>
                  <a:gd name="T27" fmla="*/ 717 h 811"/>
                  <a:gd name="T28" fmla="*/ 599 w 814"/>
                  <a:gd name="T29" fmla="*/ 761 h 811"/>
                  <a:gd name="T30" fmla="*/ 526 w 814"/>
                  <a:gd name="T31" fmla="*/ 792 h 811"/>
                  <a:gd name="T32" fmla="*/ 448 w 814"/>
                  <a:gd name="T33" fmla="*/ 808 h 811"/>
                  <a:gd name="T34" fmla="*/ 406 w 814"/>
                  <a:gd name="T35" fmla="*/ 811 h 811"/>
                  <a:gd name="T36" fmla="*/ 326 w 814"/>
                  <a:gd name="T37" fmla="*/ 801 h 811"/>
                  <a:gd name="T38" fmla="*/ 248 w 814"/>
                  <a:gd name="T39" fmla="*/ 778 h 811"/>
                  <a:gd name="T40" fmla="*/ 180 w 814"/>
                  <a:gd name="T41" fmla="*/ 740 h 811"/>
                  <a:gd name="T42" fmla="*/ 121 w 814"/>
                  <a:gd name="T43" fmla="*/ 691 h 811"/>
                  <a:gd name="T44" fmla="*/ 71 w 814"/>
                  <a:gd name="T45" fmla="*/ 632 h 811"/>
                  <a:gd name="T46" fmla="*/ 33 w 814"/>
                  <a:gd name="T47" fmla="*/ 561 h 811"/>
                  <a:gd name="T48" fmla="*/ 10 w 814"/>
                  <a:gd name="T49" fmla="*/ 486 h 811"/>
                  <a:gd name="T50" fmla="*/ 0 w 814"/>
                  <a:gd name="T51" fmla="*/ 406 h 811"/>
                  <a:gd name="T52" fmla="*/ 3 w 814"/>
                  <a:gd name="T53" fmla="*/ 363 h 811"/>
                  <a:gd name="T54" fmla="*/ 19 w 814"/>
                  <a:gd name="T55" fmla="*/ 285 h 811"/>
                  <a:gd name="T56" fmla="*/ 50 w 814"/>
                  <a:gd name="T57" fmla="*/ 212 h 811"/>
                  <a:gd name="T58" fmla="*/ 92 w 814"/>
                  <a:gd name="T59" fmla="*/ 146 h 811"/>
                  <a:gd name="T60" fmla="*/ 149 w 814"/>
                  <a:gd name="T61" fmla="*/ 92 h 811"/>
                  <a:gd name="T62" fmla="*/ 213 w 814"/>
                  <a:gd name="T63" fmla="*/ 48 h 811"/>
                  <a:gd name="T64" fmla="*/ 286 w 814"/>
                  <a:gd name="T65" fmla="*/ 17 h 811"/>
                  <a:gd name="T66" fmla="*/ 366 w 814"/>
                  <a:gd name="T67" fmla="*/ 0 h 811"/>
                  <a:gd name="T68" fmla="*/ 406 w 814"/>
                  <a:gd name="T69" fmla="*/ 0 h 8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4"/>
                  <a:gd name="T106" fmla="*/ 0 h 811"/>
                  <a:gd name="T107" fmla="*/ 814 w 814"/>
                  <a:gd name="T108" fmla="*/ 811 h 8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4" h="811">
                    <a:moveTo>
                      <a:pt x="406" y="0"/>
                    </a:moveTo>
                    <a:lnTo>
                      <a:pt x="406" y="0"/>
                    </a:lnTo>
                    <a:lnTo>
                      <a:pt x="448" y="0"/>
                    </a:lnTo>
                    <a:lnTo>
                      <a:pt x="488" y="8"/>
                    </a:lnTo>
                    <a:lnTo>
                      <a:pt x="526" y="17"/>
                    </a:lnTo>
                    <a:lnTo>
                      <a:pt x="564" y="31"/>
                    </a:lnTo>
                    <a:lnTo>
                      <a:pt x="599" y="48"/>
                    </a:lnTo>
                    <a:lnTo>
                      <a:pt x="635" y="69"/>
                    </a:lnTo>
                    <a:lnTo>
                      <a:pt x="665" y="92"/>
                    </a:lnTo>
                    <a:lnTo>
                      <a:pt x="693" y="118"/>
                    </a:lnTo>
                    <a:lnTo>
                      <a:pt x="719" y="146"/>
                    </a:lnTo>
                    <a:lnTo>
                      <a:pt x="743" y="179"/>
                    </a:lnTo>
                    <a:lnTo>
                      <a:pt x="764" y="212"/>
                    </a:lnTo>
                    <a:lnTo>
                      <a:pt x="781" y="248"/>
                    </a:lnTo>
                    <a:lnTo>
                      <a:pt x="795" y="285"/>
                    </a:lnTo>
                    <a:lnTo>
                      <a:pt x="804" y="323"/>
                    </a:lnTo>
                    <a:lnTo>
                      <a:pt x="811" y="363"/>
                    </a:lnTo>
                    <a:lnTo>
                      <a:pt x="814" y="406"/>
                    </a:lnTo>
                    <a:lnTo>
                      <a:pt x="811" y="446"/>
                    </a:lnTo>
                    <a:lnTo>
                      <a:pt x="804" y="486"/>
                    </a:lnTo>
                    <a:lnTo>
                      <a:pt x="795" y="526"/>
                    </a:lnTo>
                    <a:lnTo>
                      <a:pt x="781" y="561"/>
                    </a:lnTo>
                    <a:lnTo>
                      <a:pt x="764" y="596"/>
                    </a:lnTo>
                    <a:lnTo>
                      <a:pt x="743" y="632"/>
                    </a:lnTo>
                    <a:lnTo>
                      <a:pt x="719" y="662"/>
                    </a:lnTo>
                    <a:lnTo>
                      <a:pt x="693" y="691"/>
                    </a:lnTo>
                    <a:lnTo>
                      <a:pt x="665" y="717"/>
                    </a:lnTo>
                    <a:lnTo>
                      <a:pt x="635" y="740"/>
                    </a:lnTo>
                    <a:lnTo>
                      <a:pt x="599" y="761"/>
                    </a:lnTo>
                    <a:lnTo>
                      <a:pt x="564" y="778"/>
                    </a:lnTo>
                    <a:lnTo>
                      <a:pt x="526" y="792"/>
                    </a:lnTo>
                    <a:lnTo>
                      <a:pt x="488" y="801"/>
                    </a:lnTo>
                    <a:lnTo>
                      <a:pt x="448" y="808"/>
                    </a:lnTo>
                    <a:lnTo>
                      <a:pt x="406" y="811"/>
                    </a:lnTo>
                    <a:lnTo>
                      <a:pt x="366" y="808"/>
                    </a:lnTo>
                    <a:lnTo>
                      <a:pt x="326" y="801"/>
                    </a:lnTo>
                    <a:lnTo>
                      <a:pt x="286" y="792"/>
                    </a:lnTo>
                    <a:lnTo>
                      <a:pt x="248" y="778"/>
                    </a:lnTo>
                    <a:lnTo>
                      <a:pt x="213" y="761"/>
                    </a:lnTo>
                    <a:lnTo>
                      <a:pt x="180" y="740"/>
                    </a:lnTo>
                    <a:lnTo>
                      <a:pt x="149" y="717"/>
                    </a:lnTo>
                    <a:lnTo>
                      <a:pt x="121" y="691"/>
                    </a:lnTo>
                    <a:lnTo>
                      <a:pt x="92" y="662"/>
                    </a:lnTo>
                    <a:lnTo>
                      <a:pt x="71" y="632"/>
                    </a:lnTo>
                    <a:lnTo>
                      <a:pt x="50" y="596"/>
                    </a:lnTo>
                    <a:lnTo>
                      <a:pt x="33" y="561"/>
                    </a:lnTo>
                    <a:lnTo>
                      <a:pt x="19" y="526"/>
                    </a:lnTo>
                    <a:lnTo>
                      <a:pt x="10" y="486"/>
                    </a:lnTo>
                    <a:lnTo>
                      <a:pt x="3" y="446"/>
                    </a:lnTo>
                    <a:lnTo>
                      <a:pt x="0" y="406"/>
                    </a:lnTo>
                    <a:lnTo>
                      <a:pt x="3" y="363"/>
                    </a:lnTo>
                    <a:lnTo>
                      <a:pt x="10" y="323"/>
                    </a:lnTo>
                    <a:lnTo>
                      <a:pt x="19" y="285"/>
                    </a:lnTo>
                    <a:lnTo>
                      <a:pt x="33" y="248"/>
                    </a:lnTo>
                    <a:lnTo>
                      <a:pt x="50" y="212"/>
                    </a:lnTo>
                    <a:lnTo>
                      <a:pt x="71" y="179"/>
                    </a:lnTo>
                    <a:lnTo>
                      <a:pt x="92" y="146"/>
                    </a:lnTo>
                    <a:lnTo>
                      <a:pt x="121" y="118"/>
                    </a:lnTo>
                    <a:lnTo>
                      <a:pt x="149" y="92"/>
                    </a:lnTo>
                    <a:lnTo>
                      <a:pt x="180" y="69"/>
                    </a:lnTo>
                    <a:lnTo>
                      <a:pt x="213" y="48"/>
                    </a:lnTo>
                    <a:lnTo>
                      <a:pt x="248" y="31"/>
                    </a:lnTo>
                    <a:lnTo>
                      <a:pt x="286" y="17"/>
                    </a:lnTo>
                    <a:lnTo>
                      <a:pt x="326" y="8"/>
                    </a:lnTo>
                    <a:lnTo>
                      <a:pt x="366" y="0"/>
                    </a:lnTo>
                    <a:lnTo>
                      <a:pt x="406" y="0"/>
                    </a:lnTo>
                    <a:close/>
                  </a:path>
                </a:pathLst>
              </a:custGeom>
              <a:solidFill>
                <a:srgbClr val="FFC200"/>
              </a:solidFill>
              <a:ln w="9525">
                <a:noFill/>
                <a:round/>
                <a:headEnd/>
                <a:tailEnd/>
              </a:ln>
            </p:spPr>
            <p:txBody>
              <a:bodyPr/>
              <a:lstStyle/>
              <a:p>
                <a:endParaRPr lang="en-US"/>
              </a:p>
            </p:txBody>
          </p:sp>
          <p:sp>
            <p:nvSpPr>
              <p:cNvPr id="69" name="Freeform 162"/>
              <p:cNvSpPr>
                <a:spLocks/>
              </p:cNvSpPr>
              <p:nvPr/>
            </p:nvSpPr>
            <p:spPr bwMode="auto">
              <a:xfrm>
                <a:off x="4511" y="2641"/>
                <a:ext cx="794" cy="799"/>
              </a:xfrm>
              <a:custGeom>
                <a:avLst/>
                <a:gdLst>
                  <a:gd name="T0" fmla="*/ 398 w 794"/>
                  <a:gd name="T1" fmla="*/ 0 h 799"/>
                  <a:gd name="T2" fmla="*/ 476 w 794"/>
                  <a:gd name="T3" fmla="*/ 7 h 799"/>
                  <a:gd name="T4" fmla="*/ 551 w 794"/>
                  <a:gd name="T5" fmla="*/ 31 h 799"/>
                  <a:gd name="T6" fmla="*/ 620 w 794"/>
                  <a:gd name="T7" fmla="*/ 68 h 799"/>
                  <a:gd name="T8" fmla="*/ 679 w 794"/>
                  <a:gd name="T9" fmla="*/ 116 h 799"/>
                  <a:gd name="T10" fmla="*/ 726 w 794"/>
                  <a:gd name="T11" fmla="*/ 177 h 799"/>
                  <a:gd name="T12" fmla="*/ 764 w 794"/>
                  <a:gd name="T13" fmla="*/ 243 h 799"/>
                  <a:gd name="T14" fmla="*/ 787 w 794"/>
                  <a:gd name="T15" fmla="*/ 318 h 799"/>
                  <a:gd name="T16" fmla="*/ 794 w 794"/>
                  <a:gd name="T17" fmla="*/ 398 h 799"/>
                  <a:gd name="T18" fmla="*/ 792 w 794"/>
                  <a:gd name="T19" fmla="*/ 441 h 799"/>
                  <a:gd name="T20" fmla="*/ 775 w 794"/>
                  <a:gd name="T21" fmla="*/ 518 h 799"/>
                  <a:gd name="T22" fmla="*/ 747 w 794"/>
                  <a:gd name="T23" fmla="*/ 589 h 799"/>
                  <a:gd name="T24" fmla="*/ 702 w 794"/>
                  <a:gd name="T25" fmla="*/ 653 h 799"/>
                  <a:gd name="T26" fmla="*/ 650 w 794"/>
                  <a:gd name="T27" fmla="*/ 707 h 799"/>
                  <a:gd name="T28" fmla="*/ 587 w 794"/>
                  <a:gd name="T29" fmla="*/ 749 h 799"/>
                  <a:gd name="T30" fmla="*/ 516 w 794"/>
                  <a:gd name="T31" fmla="*/ 780 h 799"/>
                  <a:gd name="T32" fmla="*/ 438 w 794"/>
                  <a:gd name="T33" fmla="*/ 796 h 799"/>
                  <a:gd name="T34" fmla="*/ 398 w 794"/>
                  <a:gd name="T35" fmla="*/ 799 h 799"/>
                  <a:gd name="T36" fmla="*/ 318 w 794"/>
                  <a:gd name="T37" fmla="*/ 789 h 799"/>
                  <a:gd name="T38" fmla="*/ 243 w 794"/>
                  <a:gd name="T39" fmla="*/ 766 h 799"/>
                  <a:gd name="T40" fmla="*/ 177 w 794"/>
                  <a:gd name="T41" fmla="*/ 730 h 799"/>
                  <a:gd name="T42" fmla="*/ 118 w 794"/>
                  <a:gd name="T43" fmla="*/ 681 h 799"/>
                  <a:gd name="T44" fmla="*/ 68 w 794"/>
                  <a:gd name="T45" fmla="*/ 622 h 799"/>
                  <a:gd name="T46" fmla="*/ 31 w 794"/>
                  <a:gd name="T47" fmla="*/ 554 h 799"/>
                  <a:gd name="T48" fmla="*/ 9 w 794"/>
                  <a:gd name="T49" fmla="*/ 478 h 799"/>
                  <a:gd name="T50" fmla="*/ 0 w 794"/>
                  <a:gd name="T51" fmla="*/ 398 h 799"/>
                  <a:gd name="T52" fmla="*/ 2 w 794"/>
                  <a:gd name="T53" fmla="*/ 358 h 799"/>
                  <a:gd name="T54" fmla="*/ 19 w 794"/>
                  <a:gd name="T55" fmla="*/ 280 h 799"/>
                  <a:gd name="T56" fmla="*/ 49 w 794"/>
                  <a:gd name="T57" fmla="*/ 210 h 799"/>
                  <a:gd name="T58" fmla="*/ 92 w 794"/>
                  <a:gd name="T59" fmla="*/ 144 h 799"/>
                  <a:gd name="T60" fmla="*/ 146 w 794"/>
                  <a:gd name="T61" fmla="*/ 90 h 799"/>
                  <a:gd name="T62" fmla="*/ 207 w 794"/>
                  <a:gd name="T63" fmla="*/ 47 h 799"/>
                  <a:gd name="T64" fmla="*/ 280 w 794"/>
                  <a:gd name="T65" fmla="*/ 17 h 799"/>
                  <a:gd name="T66" fmla="*/ 356 w 794"/>
                  <a:gd name="T67" fmla="*/ 3 h 799"/>
                  <a:gd name="T68" fmla="*/ 398 w 794"/>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4"/>
                  <a:gd name="T106" fmla="*/ 0 h 799"/>
                  <a:gd name="T107" fmla="*/ 794 w 794"/>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4" h="799">
                    <a:moveTo>
                      <a:pt x="398" y="0"/>
                    </a:moveTo>
                    <a:lnTo>
                      <a:pt x="398" y="0"/>
                    </a:lnTo>
                    <a:lnTo>
                      <a:pt x="438" y="3"/>
                    </a:lnTo>
                    <a:lnTo>
                      <a:pt x="476" y="7"/>
                    </a:lnTo>
                    <a:lnTo>
                      <a:pt x="516" y="17"/>
                    </a:lnTo>
                    <a:lnTo>
                      <a:pt x="551" y="31"/>
                    </a:lnTo>
                    <a:lnTo>
                      <a:pt x="587" y="47"/>
                    </a:lnTo>
                    <a:lnTo>
                      <a:pt x="620" y="68"/>
                    </a:lnTo>
                    <a:lnTo>
                      <a:pt x="650" y="90"/>
                    </a:lnTo>
                    <a:lnTo>
                      <a:pt x="679" y="116"/>
                    </a:lnTo>
                    <a:lnTo>
                      <a:pt x="702" y="144"/>
                    </a:lnTo>
                    <a:lnTo>
                      <a:pt x="726" y="177"/>
                    </a:lnTo>
                    <a:lnTo>
                      <a:pt x="747" y="210"/>
                    </a:lnTo>
                    <a:lnTo>
                      <a:pt x="764" y="243"/>
                    </a:lnTo>
                    <a:lnTo>
                      <a:pt x="775" y="280"/>
                    </a:lnTo>
                    <a:lnTo>
                      <a:pt x="787" y="318"/>
                    </a:lnTo>
                    <a:lnTo>
                      <a:pt x="792" y="358"/>
                    </a:lnTo>
                    <a:lnTo>
                      <a:pt x="794" y="398"/>
                    </a:lnTo>
                    <a:lnTo>
                      <a:pt x="792" y="441"/>
                    </a:lnTo>
                    <a:lnTo>
                      <a:pt x="787" y="478"/>
                    </a:lnTo>
                    <a:lnTo>
                      <a:pt x="775" y="518"/>
                    </a:lnTo>
                    <a:lnTo>
                      <a:pt x="764" y="554"/>
                    </a:lnTo>
                    <a:lnTo>
                      <a:pt x="747" y="589"/>
                    </a:lnTo>
                    <a:lnTo>
                      <a:pt x="726" y="622"/>
                    </a:lnTo>
                    <a:lnTo>
                      <a:pt x="702" y="653"/>
                    </a:lnTo>
                    <a:lnTo>
                      <a:pt x="679" y="681"/>
                    </a:lnTo>
                    <a:lnTo>
                      <a:pt x="650" y="707"/>
                    </a:lnTo>
                    <a:lnTo>
                      <a:pt x="620" y="730"/>
                    </a:lnTo>
                    <a:lnTo>
                      <a:pt x="587" y="749"/>
                    </a:lnTo>
                    <a:lnTo>
                      <a:pt x="551" y="766"/>
                    </a:lnTo>
                    <a:lnTo>
                      <a:pt x="516" y="780"/>
                    </a:lnTo>
                    <a:lnTo>
                      <a:pt x="476" y="789"/>
                    </a:lnTo>
                    <a:lnTo>
                      <a:pt x="438" y="796"/>
                    </a:lnTo>
                    <a:lnTo>
                      <a:pt x="398" y="799"/>
                    </a:lnTo>
                    <a:lnTo>
                      <a:pt x="356" y="796"/>
                    </a:lnTo>
                    <a:lnTo>
                      <a:pt x="318" y="789"/>
                    </a:lnTo>
                    <a:lnTo>
                      <a:pt x="280" y="780"/>
                    </a:lnTo>
                    <a:lnTo>
                      <a:pt x="243" y="766"/>
                    </a:lnTo>
                    <a:lnTo>
                      <a:pt x="207" y="749"/>
                    </a:lnTo>
                    <a:lnTo>
                      <a:pt x="177" y="730"/>
                    </a:lnTo>
                    <a:lnTo>
                      <a:pt x="146" y="707"/>
                    </a:lnTo>
                    <a:lnTo>
                      <a:pt x="118" y="681"/>
                    </a:lnTo>
                    <a:lnTo>
                      <a:pt x="92" y="653"/>
                    </a:lnTo>
                    <a:lnTo>
                      <a:pt x="68" y="622"/>
                    </a:lnTo>
                    <a:lnTo>
                      <a:pt x="49" y="589"/>
                    </a:lnTo>
                    <a:lnTo>
                      <a:pt x="31" y="554"/>
                    </a:lnTo>
                    <a:lnTo>
                      <a:pt x="19" y="518"/>
                    </a:lnTo>
                    <a:lnTo>
                      <a:pt x="9" y="478"/>
                    </a:lnTo>
                    <a:lnTo>
                      <a:pt x="2" y="441"/>
                    </a:lnTo>
                    <a:lnTo>
                      <a:pt x="0" y="398"/>
                    </a:lnTo>
                    <a:lnTo>
                      <a:pt x="2" y="358"/>
                    </a:lnTo>
                    <a:lnTo>
                      <a:pt x="9" y="318"/>
                    </a:lnTo>
                    <a:lnTo>
                      <a:pt x="19" y="280"/>
                    </a:lnTo>
                    <a:lnTo>
                      <a:pt x="31" y="243"/>
                    </a:lnTo>
                    <a:lnTo>
                      <a:pt x="49" y="210"/>
                    </a:lnTo>
                    <a:lnTo>
                      <a:pt x="68" y="177"/>
                    </a:lnTo>
                    <a:lnTo>
                      <a:pt x="92" y="144"/>
                    </a:lnTo>
                    <a:lnTo>
                      <a:pt x="118" y="116"/>
                    </a:lnTo>
                    <a:lnTo>
                      <a:pt x="146" y="90"/>
                    </a:lnTo>
                    <a:lnTo>
                      <a:pt x="177" y="68"/>
                    </a:lnTo>
                    <a:lnTo>
                      <a:pt x="207" y="47"/>
                    </a:lnTo>
                    <a:lnTo>
                      <a:pt x="243" y="31"/>
                    </a:lnTo>
                    <a:lnTo>
                      <a:pt x="280" y="17"/>
                    </a:lnTo>
                    <a:lnTo>
                      <a:pt x="318" y="7"/>
                    </a:lnTo>
                    <a:lnTo>
                      <a:pt x="356" y="3"/>
                    </a:lnTo>
                    <a:lnTo>
                      <a:pt x="398" y="0"/>
                    </a:lnTo>
                    <a:close/>
                  </a:path>
                </a:pathLst>
              </a:custGeom>
              <a:solidFill>
                <a:srgbClr val="FFC400"/>
              </a:solidFill>
              <a:ln w="9525">
                <a:noFill/>
                <a:round/>
                <a:headEnd/>
                <a:tailEnd/>
              </a:ln>
            </p:spPr>
            <p:txBody>
              <a:bodyPr/>
              <a:lstStyle/>
              <a:p>
                <a:endParaRPr lang="en-US"/>
              </a:p>
            </p:txBody>
          </p:sp>
          <p:sp>
            <p:nvSpPr>
              <p:cNvPr id="70" name="Freeform 163"/>
              <p:cNvSpPr>
                <a:spLocks/>
              </p:cNvSpPr>
              <p:nvPr/>
            </p:nvSpPr>
            <p:spPr bwMode="auto">
              <a:xfrm>
                <a:off x="4520" y="2646"/>
                <a:ext cx="776" cy="787"/>
              </a:xfrm>
              <a:custGeom>
                <a:avLst/>
                <a:gdLst>
                  <a:gd name="T0" fmla="*/ 389 w 776"/>
                  <a:gd name="T1" fmla="*/ 0 h 787"/>
                  <a:gd name="T2" fmla="*/ 467 w 776"/>
                  <a:gd name="T3" fmla="*/ 7 h 787"/>
                  <a:gd name="T4" fmla="*/ 540 w 776"/>
                  <a:gd name="T5" fmla="*/ 30 h 787"/>
                  <a:gd name="T6" fmla="*/ 606 w 776"/>
                  <a:gd name="T7" fmla="*/ 66 h 787"/>
                  <a:gd name="T8" fmla="*/ 663 w 776"/>
                  <a:gd name="T9" fmla="*/ 115 h 787"/>
                  <a:gd name="T10" fmla="*/ 710 w 776"/>
                  <a:gd name="T11" fmla="*/ 174 h 787"/>
                  <a:gd name="T12" fmla="*/ 745 w 776"/>
                  <a:gd name="T13" fmla="*/ 240 h 787"/>
                  <a:gd name="T14" fmla="*/ 769 w 776"/>
                  <a:gd name="T15" fmla="*/ 313 h 787"/>
                  <a:gd name="T16" fmla="*/ 776 w 776"/>
                  <a:gd name="T17" fmla="*/ 393 h 787"/>
                  <a:gd name="T18" fmla="*/ 773 w 776"/>
                  <a:gd name="T19" fmla="*/ 433 h 787"/>
                  <a:gd name="T20" fmla="*/ 759 w 776"/>
                  <a:gd name="T21" fmla="*/ 511 h 787"/>
                  <a:gd name="T22" fmla="*/ 729 w 776"/>
                  <a:gd name="T23" fmla="*/ 579 h 787"/>
                  <a:gd name="T24" fmla="*/ 689 w 776"/>
                  <a:gd name="T25" fmla="*/ 643 h 787"/>
                  <a:gd name="T26" fmla="*/ 634 w 776"/>
                  <a:gd name="T27" fmla="*/ 697 h 787"/>
                  <a:gd name="T28" fmla="*/ 573 w 776"/>
                  <a:gd name="T29" fmla="*/ 739 h 787"/>
                  <a:gd name="T30" fmla="*/ 505 w 776"/>
                  <a:gd name="T31" fmla="*/ 770 h 787"/>
                  <a:gd name="T32" fmla="*/ 429 w 776"/>
                  <a:gd name="T33" fmla="*/ 784 h 787"/>
                  <a:gd name="T34" fmla="*/ 389 w 776"/>
                  <a:gd name="T35" fmla="*/ 787 h 787"/>
                  <a:gd name="T36" fmla="*/ 311 w 776"/>
                  <a:gd name="T37" fmla="*/ 780 h 787"/>
                  <a:gd name="T38" fmla="*/ 238 w 776"/>
                  <a:gd name="T39" fmla="*/ 756 h 787"/>
                  <a:gd name="T40" fmla="*/ 172 w 776"/>
                  <a:gd name="T41" fmla="*/ 718 h 787"/>
                  <a:gd name="T42" fmla="*/ 116 w 776"/>
                  <a:gd name="T43" fmla="*/ 671 h 787"/>
                  <a:gd name="T44" fmla="*/ 66 w 776"/>
                  <a:gd name="T45" fmla="*/ 612 h 787"/>
                  <a:gd name="T46" fmla="*/ 31 w 776"/>
                  <a:gd name="T47" fmla="*/ 546 h 787"/>
                  <a:gd name="T48" fmla="*/ 10 w 776"/>
                  <a:gd name="T49" fmla="*/ 473 h 787"/>
                  <a:gd name="T50" fmla="*/ 0 w 776"/>
                  <a:gd name="T51" fmla="*/ 393 h 787"/>
                  <a:gd name="T52" fmla="*/ 3 w 776"/>
                  <a:gd name="T53" fmla="*/ 353 h 787"/>
                  <a:gd name="T54" fmla="*/ 19 w 776"/>
                  <a:gd name="T55" fmla="*/ 275 h 787"/>
                  <a:gd name="T56" fmla="*/ 47 w 776"/>
                  <a:gd name="T57" fmla="*/ 205 h 787"/>
                  <a:gd name="T58" fmla="*/ 90 w 776"/>
                  <a:gd name="T59" fmla="*/ 144 h 787"/>
                  <a:gd name="T60" fmla="*/ 142 w 776"/>
                  <a:gd name="T61" fmla="*/ 89 h 787"/>
                  <a:gd name="T62" fmla="*/ 205 w 776"/>
                  <a:gd name="T63" fmla="*/ 47 h 787"/>
                  <a:gd name="T64" fmla="*/ 274 w 776"/>
                  <a:gd name="T65" fmla="*/ 16 h 787"/>
                  <a:gd name="T66" fmla="*/ 349 w 776"/>
                  <a:gd name="T67" fmla="*/ 2 h 787"/>
                  <a:gd name="T68" fmla="*/ 389 w 776"/>
                  <a:gd name="T69" fmla="*/ 0 h 7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6"/>
                  <a:gd name="T106" fmla="*/ 0 h 787"/>
                  <a:gd name="T107" fmla="*/ 776 w 776"/>
                  <a:gd name="T108" fmla="*/ 787 h 7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6" h="787">
                    <a:moveTo>
                      <a:pt x="389" y="0"/>
                    </a:moveTo>
                    <a:lnTo>
                      <a:pt x="389" y="0"/>
                    </a:lnTo>
                    <a:lnTo>
                      <a:pt x="429" y="2"/>
                    </a:lnTo>
                    <a:lnTo>
                      <a:pt x="467" y="7"/>
                    </a:lnTo>
                    <a:lnTo>
                      <a:pt x="505" y="16"/>
                    </a:lnTo>
                    <a:lnTo>
                      <a:pt x="540" y="30"/>
                    </a:lnTo>
                    <a:lnTo>
                      <a:pt x="573" y="47"/>
                    </a:lnTo>
                    <a:lnTo>
                      <a:pt x="606" y="66"/>
                    </a:lnTo>
                    <a:lnTo>
                      <a:pt x="634" y="89"/>
                    </a:lnTo>
                    <a:lnTo>
                      <a:pt x="663" y="115"/>
                    </a:lnTo>
                    <a:lnTo>
                      <a:pt x="689" y="144"/>
                    </a:lnTo>
                    <a:lnTo>
                      <a:pt x="710" y="174"/>
                    </a:lnTo>
                    <a:lnTo>
                      <a:pt x="729" y="205"/>
                    </a:lnTo>
                    <a:lnTo>
                      <a:pt x="745" y="240"/>
                    </a:lnTo>
                    <a:lnTo>
                      <a:pt x="759" y="275"/>
                    </a:lnTo>
                    <a:lnTo>
                      <a:pt x="769" y="313"/>
                    </a:lnTo>
                    <a:lnTo>
                      <a:pt x="773" y="353"/>
                    </a:lnTo>
                    <a:lnTo>
                      <a:pt x="776" y="393"/>
                    </a:lnTo>
                    <a:lnTo>
                      <a:pt x="773" y="433"/>
                    </a:lnTo>
                    <a:lnTo>
                      <a:pt x="769" y="473"/>
                    </a:lnTo>
                    <a:lnTo>
                      <a:pt x="759" y="511"/>
                    </a:lnTo>
                    <a:lnTo>
                      <a:pt x="745" y="546"/>
                    </a:lnTo>
                    <a:lnTo>
                      <a:pt x="729" y="579"/>
                    </a:lnTo>
                    <a:lnTo>
                      <a:pt x="710" y="612"/>
                    </a:lnTo>
                    <a:lnTo>
                      <a:pt x="689" y="643"/>
                    </a:lnTo>
                    <a:lnTo>
                      <a:pt x="663" y="671"/>
                    </a:lnTo>
                    <a:lnTo>
                      <a:pt x="634" y="697"/>
                    </a:lnTo>
                    <a:lnTo>
                      <a:pt x="606" y="718"/>
                    </a:lnTo>
                    <a:lnTo>
                      <a:pt x="573" y="739"/>
                    </a:lnTo>
                    <a:lnTo>
                      <a:pt x="540" y="756"/>
                    </a:lnTo>
                    <a:lnTo>
                      <a:pt x="505" y="770"/>
                    </a:lnTo>
                    <a:lnTo>
                      <a:pt x="467" y="780"/>
                    </a:lnTo>
                    <a:lnTo>
                      <a:pt x="429" y="784"/>
                    </a:lnTo>
                    <a:lnTo>
                      <a:pt x="389" y="787"/>
                    </a:lnTo>
                    <a:lnTo>
                      <a:pt x="349" y="784"/>
                    </a:lnTo>
                    <a:lnTo>
                      <a:pt x="311" y="780"/>
                    </a:lnTo>
                    <a:lnTo>
                      <a:pt x="274" y="770"/>
                    </a:lnTo>
                    <a:lnTo>
                      <a:pt x="238" y="756"/>
                    </a:lnTo>
                    <a:lnTo>
                      <a:pt x="205" y="739"/>
                    </a:lnTo>
                    <a:lnTo>
                      <a:pt x="172" y="718"/>
                    </a:lnTo>
                    <a:lnTo>
                      <a:pt x="142" y="697"/>
                    </a:lnTo>
                    <a:lnTo>
                      <a:pt x="116" y="671"/>
                    </a:lnTo>
                    <a:lnTo>
                      <a:pt x="90" y="643"/>
                    </a:lnTo>
                    <a:lnTo>
                      <a:pt x="66" y="612"/>
                    </a:lnTo>
                    <a:lnTo>
                      <a:pt x="47" y="579"/>
                    </a:lnTo>
                    <a:lnTo>
                      <a:pt x="31" y="546"/>
                    </a:lnTo>
                    <a:lnTo>
                      <a:pt x="19" y="511"/>
                    </a:lnTo>
                    <a:lnTo>
                      <a:pt x="10" y="473"/>
                    </a:lnTo>
                    <a:lnTo>
                      <a:pt x="3" y="433"/>
                    </a:lnTo>
                    <a:lnTo>
                      <a:pt x="0" y="393"/>
                    </a:lnTo>
                    <a:lnTo>
                      <a:pt x="3" y="353"/>
                    </a:lnTo>
                    <a:lnTo>
                      <a:pt x="10" y="313"/>
                    </a:lnTo>
                    <a:lnTo>
                      <a:pt x="19" y="275"/>
                    </a:lnTo>
                    <a:lnTo>
                      <a:pt x="31" y="240"/>
                    </a:lnTo>
                    <a:lnTo>
                      <a:pt x="47" y="205"/>
                    </a:lnTo>
                    <a:lnTo>
                      <a:pt x="66" y="174"/>
                    </a:lnTo>
                    <a:lnTo>
                      <a:pt x="90" y="144"/>
                    </a:lnTo>
                    <a:lnTo>
                      <a:pt x="116" y="115"/>
                    </a:lnTo>
                    <a:lnTo>
                      <a:pt x="142" y="89"/>
                    </a:lnTo>
                    <a:lnTo>
                      <a:pt x="172" y="66"/>
                    </a:lnTo>
                    <a:lnTo>
                      <a:pt x="205" y="47"/>
                    </a:lnTo>
                    <a:lnTo>
                      <a:pt x="238" y="30"/>
                    </a:lnTo>
                    <a:lnTo>
                      <a:pt x="274" y="16"/>
                    </a:lnTo>
                    <a:lnTo>
                      <a:pt x="311" y="7"/>
                    </a:lnTo>
                    <a:lnTo>
                      <a:pt x="349" y="2"/>
                    </a:lnTo>
                    <a:lnTo>
                      <a:pt x="389" y="0"/>
                    </a:lnTo>
                    <a:close/>
                  </a:path>
                </a:pathLst>
              </a:custGeom>
              <a:solidFill>
                <a:srgbClr val="FFC706"/>
              </a:solidFill>
              <a:ln w="9525">
                <a:noFill/>
                <a:round/>
                <a:headEnd/>
                <a:tailEnd/>
              </a:ln>
            </p:spPr>
            <p:txBody>
              <a:bodyPr/>
              <a:lstStyle/>
              <a:p>
                <a:endParaRPr lang="en-US"/>
              </a:p>
            </p:txBody>
          </p:sp>
          <p:sp>
            <p:nvSpPr>
              <p:cNvPr id="71" name="Freeform 164"/>
              <p:cNvSpPr>
                <a:spLocks/>
              </p:cNvSpPr>
              <p:nvPr/>
            </p:nvSpPr>
            <p:spPr bwMode="auto">
              <a:xfrm>
                <a:off x="4530" y="2651"/>
                <a:ext cx="759" cy="775"/>
              </a:xfrm>
              <a:custGeom>
                <a:avLst/>
                <a:gdLst>
                  <a:gd name="T0" fmla="*/ 379 w 759"/>
                  <a:gd name="T1" fmla="*/ 0 h 775"/>
                  <a:gd name="T2" fmla="*/ 455 w 759"/>
                  <a:gd name="T3" fmla="*/ 7 h 775"/>
                  <a:gd name="T4" fmla="*/ 525 w 759"/>
                  <a:gd name="T5" fmla="*/ 30 h 775"/>
                  <a:gd name="T6" fmla="*/ 591 w 759"/>
                  <a:gd name="T7" fmla="*/ 66 h 775"/>
                  <a:gd name="T8" fmla="*/ 648 w 759"/>
                  <a:gd name="T9" fmla="*/ 113 h 775"/>
                  <a:gd name="T10" fmla="*/ 693 w 759"/>
                  <a:gd name="T11" fmla="*/ 172 h 775"/>
                  <a:gd name="T12" fmla="*/ 728 w 759"/>
                  <a:gd name="T13" fmla="*/ 237 h 775"/>
                  <a:gd name="T14" fmla="*/ 749 w 759"/>
                  <a:gd name="T15" fmla="*/ 308 h 775"/>
                  <a:gd name="T16" fmla="*/ 759 w 759"/>
                  <a:gd name="T17" fmla="*/ 388 h 775"/>
                  <a:gd name="T18" fmla="*/ 756 w 759"/>
                  <a:gd name="T19" fmla="*/ 426 h 775"/>
                  <a:gd name="T20" fmla="*/ 740 w 759"/>
                  <a:gd name="T21" fmla="*/ 504 h 775"/>
                  <a:gd name="T22" fmla="*/ 712 w 759"/>
                  <a:gd name="T23" fmla="*/ 572 h 775"/>
                  <a:gd name="T24" fmla="*/ 672 w 759"/>
                  <a:gd name="T25" fmla="*/ 633 h 775"/>
                  <a:gd name="T26" fmla="*/ 620 w 759"/>
                  <a:gd name="T27" fmla="*/ 687 h 775"/>
                  <a:gd name="T28" fmla="*/ 561 w 759"/>
                  <a:gd name="T29" fmla="*/ 727 h 775"/>
                  <a:gd name="T30" fmla="*/ 492 w 759"/>
                  <a:gd name="T31" fmla="*/ 758 h 775"/>
                  <a:gd name="T32" fmla="*/ 417 w 759"/>
                  <a:gd name="T33" fmla="*/ 775 h 775"/>
                  <a:gd name="T34" fmla="*/ 379 w 759"/>
                  <a:gd name="T35" fmla="*/ 775 h 775"/>
                  <a:gd name="T36" fmla="*/ 304 w 759"/>
                  <a:gd name="T37" fmla="*/ 767 h 775"/>
                  <a:gd name="T38" fmla="*/ 233 w 759"/>
                  <a:gd name="T39" fmla="*/ 744 h 775"/>
                  <a:gd name="T40" fmla="*/ 167 w 759"/>
                  <a:gd name="T41" fmla="*/ 709 h 775"/>
                  <a:gd name="T42" fmla="*/ 113 w 759"/>
                  <a:gd name="T43" fmla="*/ 661 h 775"/>
                  <a:gd name="T44" fmla="*/ 66 w 759"/>
                  <a:gd name="T45" fmla="*/ 605 h 775"/>
                  <a:gd name="T46" fmla="*/ 30 w 759"/>
                  <a:gd name="T47" fmla="*/ 539 h 775"/>
                  <a:gd name="T48" fmla="*/ 9 w 759"/>
                  <a:gd name="T49" fmla="*/ 466 h 775"/>
                  <a:gd name="T50" fmla="*/ 0 w 759"/>
                  <a:gd name="T51" fmla="*/ 388 h 775"/>
                  <a:gd name="T52" fmla="*/ 2 w 759"/>
                  <a:gd name="T53" fmla="*/ 348 h 775"/>
                  <a:gd name="T54" fmla="*/ 19 w 759"/>
                  <a:gd name="T55" fmla="*/ 273 h 775"/>
                  <a:gd name="T56" fmla="*/ 47 w 759"/>
                  <a:gd name="T57" fmla="*/ 202 h 775"/>
                  <a:gd name="T58" fmla="*/ 87 w 759"/>
                  <a:gd name="T59" fmla="*/ 141 h 775"/>
                  <a:gd name="T60" fmla="*/ 139 w 759"/>
                  <a:gd name="T61" fmla="*/ 89 h 775"/>
                  <a:gd name="T62" fmla="*/ 200 w 759"/>
                  <a:gd name="T63" fmla="*/ 47 h 775"/>
                  <a:gd name="T64" fmla="*/ 266 w 759"/>
                  <a:gd name="T65" fmla="*/ 16 h 775"/>
                  <a:gd name="T66" fmla="*/ 342 w 759"/>
                  <a:gd name="T67" fmla="*/ 2 h 775"/>
                  <a:gd name="T68" fmla="*/ 379 w 759"/>
                  <a:gd name="T69" fmla="*/ 0 h 7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9"/>
                  <a:gd name="T106" fmla="*/ 0 h 775"/>
                  <a:gd name="T107" fmla="*/ 759 w 759"/>
                  <a:gd name="T108" fmla="*/ 775 h 7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9" h="775">
                    <a:moveTo>
                      <a:pt x="379" y="0"/>
                    </a:moveTo>
                    <a:lnTo>
                      <a:pt x="379" y="0"/>
                    </a:lnTo>
                    <a:lnTo>
                      <a:pt x="417" y="2"/>
                    </a:lnTo>
                    <a:lnTo>
                      <a:pt x="455" y="7"/>
                    </a:lnTo>
                    <a:lnTo>
                      <a:pt x="492" y="16"/>
                    </a:lnTo>
                    <a:lnTo>
                      <a:pt x="525" y="30"/>
                    </a:lnTo>
                    <a:lnTo>
                      <a:pt x="561" y="47"/>
                    </a:lnTo>
                    <a:lnTo>
                      <a:pt x="591" y="66"/>
                    </a:lnTo>
                    <a:lnTo>
                      <a:pt x="620" y="89"/>
                    </a:lnTo>
                    <a:lnTo>
                      <a:pt x="648" y="113"/>
                    </a:lnTo>
                    <a:lnTo>
                      <a:pt x="672" y="141"/>
                    </a:lnTo>
                    <a:lnTo>
                      <a:pt x="693" y="172"/>
                    </a:lnTo>
                    <a:lnTo>
                      <a:pt x="712" y="202"/>
                    </a:lnTo>
                    <a:lnTo>
                      <a:pt x="728" y="237"/>
                    </a:lnTo>
                    <a:lnTo>
                      <a:pt x="740" y="273"/>
                    </a:lnTo>
                    <a:lnTo>
                      <a:pt x="749" y="308"/>
                    </a:lnTo>
                    <a:lnTo>
                      <a:pt x="756" y="348"/>
                    </a:lnTo>
                    <a:lnTo>
                      <a:pt x="759" y="388"/>
                    </a:lnTo>
                    <a:lnTo>
                      <a:pt x="756" y="426"/>
                    </a:lnTo>
                    <a:lnTo>
                      <a:pt x="749" y="466"/>
                    </a:lnTo>
                    <a:lnTo>
                      <a:pt x="740" y="504"/>
                    </a:lnTo>
                    <a:lnTo>
                      <a:pt x="728" y="539"/>
                    </a:lnTo>
                    <a:lnTo>
                      <a:pt x="712" y="572"/>
                    </a:lnTo>
                    <a:lnTo>
                      <a:pt x="693" y="605"/>
                    </a:lnTo>
                    <a:lnTo>
                      <a:pt x="672" y="633"/>
                    </a:lnTo>
                    <a:lnTo>
                      <a:pt x="648" y="661"/>
                    </a:lnTo>
                    <a:lnTo>
                      <a:pt x="620" y="687"/>
                    </a:lnTo>
                    <a:lnTo>
                      <a:pt x="591" y="709"/>
                    </a:lnTo>
                    <a:lnTo>
                      <a:pt x="561" y="727"/>
                    </a:lnTo>
                    <a:lnTo>
                      <a:pt x="525" y="744"/>
                    </a:lnTo>
                    <a:lnTo>
                      <a:pt x="492" y="758"/>
                    </a:lnTo>
                    <a:lnTo>
                      <a:pt x="455" y="767"/>
                    </a:lnTo>
                    <a:lnTo>
                      <a:pt x="417" y="775"/>
                    </a:lnTo>
                    <a:lnTo>
                      <a:pt x="379" y="775"/>
                    </a:lnTo>
                    <a:lnTo>
                      <a:pt x="342" y="775"/>
                    </a:lnTo>
                    <a:lnTo>
                      <a:pt x="304" y="767"/>
                    </a:lnTo>
                    <a:lnTo>
                      <a:pt x="266" y="758"/>
                    </a:lnTo>
                    <a:lnTo>
                      <a:pt x="233" y="744"/>
                    </a:lnTo>
                    <a:lnTo>
                      <a:pt x="200" y="727"/>
                    </a:lnTo>
                    <a:lnTo>
                      <a:pt x="167" y="709"/>
                    </a:lnTo>
                    <a:lnTo>
                      <a:pt x="139" y="687"/>
                    </a:lnTo>
                    <a:lnTo>
                      <a:pt x="113" y="661"/>
                    </a:lnTo>
                    <a:lnTo>
                      <a:pt x="87" y="633"/>
                    </a:lnTo>
                    <a:lnTo>
                      <a:pt x="66" y="605"/>
                    </a:lnTo>
                    <a:lnTo>
                      <a:pt x="47" y="572"/>
                    </a:lnTo>
                    <a:lnTo>
                      <a:pt x="30" y="539"/>
                    </a:lnTo>
                    <a:lnTo>
                      <a:pt x="19" y="504"/>
                    </a:lnTo>
                    <a:lnTo>
                      <a:pt x="9" y="466"/>
                    </a:lnTo>
                    <a:lnTo>
                      <a:pt x="2" y="426"/>
                    </a:lnTo>
                    <a:lnTo>
                      <a:pt x="0" y="388"/>
                    </a:lnTo>
                    <a:lnTo>
                      <a:pt x="2" y="348"/>
                    </a:lnTo>
                    <a:lnTo>
                      <a:pt x="9" y="308"/>
                    </a:lnTo>
                    <a:lnTo>
                      <a:pt x="19" y="273"/>
                    </a:lnTo>
                    <a:lnTo>
                      <a:pt x="30" y="237"/>
                    </a:lnTo>
                    <a:lnTo>
                      <a:pt x="47" y="202"/>
                    </a:lnTo>
                    <a:lnTo>
                      <a:pt x="66" y="172"/>
                    </a:lnTo>
                    <a:lnTo>
                      <a:pt x="87" y="141"/>
                    </a:lnTo>
                    <a:lnTo>
                      <a:pt x="113" y="113"/>
                    </a:lnTo>
                    <a:lnTo>
                      <a:pt x="139" y="89"/>
                    </a:lnTo>
                    <a:lnTo>
                      <a:pt x="167" y="66"/>
                    </a:lnTo>
                    <a:lnTo>
                      <a:pt x="200" y="47"/>
                    </a:lnTo>
                    <a:lnTo>
                      <a:pt x="233" y="30"/>
                    </a:lnTo>
                    <a:lnTo>
                      <a:pt x="266" y="16"/>
                    </a:lnTo>
                    <a:lnTo>
                      <a:pt x="304" y="7"/>
                    </a:lnTo>
                    <a:lnTo>
                      <a:pt x="342" y="2"/>
                    </a:lnTo>
                    <a:lnTo>
                      <a:pt x="379" y="0"/>
                    </a:lnTo>
                    <a:close/>
                  </a:path>
                </a:pathLst>
              </a:custGeom>
              <a:solidFill>
                <a:srgbClr val="FCCA09"/>
              </a:solidFill>
              <a:ln w="9525">
                <a:noFill/>
                <a:round/>
                <a:headEnd/>
                <a:tailEnd/>
              </a:ln>
            </p:spPr>
            <p:txBody>
              <a:bodyPr/>
              <a:lstStyle/>
              <a:p>
                <a:endParaRPr lang="en-US"/>
              </a:p>
            </p:txBody>
          </p:sp>
          <p:sp>
            <p:nvSpPr>
              <p:cNvPr id="72" name="Freeform 165"/>
              <p:cNvSpPr>
                <a:spLocks/>
              </p:cNvSpPr>
              <p:nvPr/>
            </p:nvSpPr>
            <p:spPr bwMode="auto">
              <a:xfrm>
                <a:off x="4542" y="2655"/>
                <a:ext cx="737" cy="766"/>
              </a:xfrm>
              <a:custGeom>
                <a:avLst/>
                <a:gdLst>
                  <a:gd name="T0" fmla="*/ 367 w 737"/>
                  <a:gd name="T1" fmla="*/ 0 h 766"/>
                  <a:gd name="T2" fmla="*/ 443 w 737"/>
                  <a:gd name="T3" fmla="*/ 7 h 766"/>
                  <a:gd name="T4" fmla="*/ 511 w 737"/>
                  <a:gd name="T5" fmla="*/ 31 h 766"/>
                  <a:gd name="T6" fmla="*/ 575 w 737"/>
                  <a:gd name="T7" fmla="*/ 66 h 766"/>
                  <a:gd name="T8" fmla="*/ 629 w 737"/>
                  <a:gd name="T9" fmla="*/ 113 h 766"/>
                  <a:gd name="T10" fmla="*/ 674 w 737"/>
                  <a:gd name="T11" fmla="*/ 170 h 766"/>
                  <a:gd name="T12" fmla="*/ 709 w 737"/>
                  <a:gd name="T13" fmla="*/ 233 h 766"/>
                  <a:gd name="T14" fmla="*/ 730 w 737"/>
                  <a:gd name="T15" fmla="*/ 306 h 766"/>
                  <a:gd name="T16" fmla="*/ 737 w 737"/>
                  <a:gd name="T17" fmla="*/ 382 h 766"/>
                  <a:gd name="T18" fmla="*/ 735 w 737"/>
                  <a:gd name="T19" fmla="*/ 422 h 766"/>
                  <a:gd name="T20" fmla="*/ 721 w 737"/>
                  <a:gd name="T21" fmla="*/ 495 h 766"/>
                  <a:gd name="T22" fmla="*/ 693 w 737"/>
                  <a:gd name="T23" fmla="*/ 566 h 766"/>
                  <a:gd name="T24" fmla="*/ 652 w 737"/>
                  <a:gd name="T25" fmla="*/ 624 h 766"/>
                  <a:gd name="T26" fmla="*/ 603 w 737"/>
                  <a:gd name="T27" fmla="*/ 676 h 766"/>
                  <a:gd name="T28" fmla="*/ 544 w 737"/>
                  <a:gd name="T29" fmla="*/ 719 h 766"/>
                  <a:gd name="T30" fmla="*/ 478 w 737"/>
                  <a:gd name="T31" fmla="*/ 747 h 766"/>
                  <a:gd name="T32" fmla="*/ 405 w 737"/>
                  <a:gd name="T33" fmla="*/ 763 h 766"/>
                  <a:gd name="T34" fmla="*/ 367 w 737"/>
                  <a:gd name="T35" fmla="*/ 766 h 766"/>
                  <a:gd name="T36" fmla="*/ 294 w 737"/>
                  <a:gd name="T37" fmla="*/ 756 h 766"/>
                  <a:gd name="T38" fmla="*/ 223 w 737"/>
                  <a:gd name="T39" fmla="*/ 735 h 766"/>
                  <a:gd name="T40" fmla="*/ 162 w 737"/>
                  <a:gd name="T41" fmla="*/ 700 h 766"/>
                  <a:gd name="T42" fmla="*/ 108 w 737"/>
                  <a:gd name="T43" fmla="*/ 653 h 766"/>
                  <a:gd name="T44" fmla="*/ 61 w 737"/>
                  <a:gd name="T45" fmla="*/ 596 h 766"/>
                  <a:gd name="T46" fmla="*/ 28 w 737"/>
                  <a:gd name="T47" fmla="*/ 530 h 766"/>
                  <a:gd name="T48" fmla="*/ 7 w 737"/>
                  <a:gd name="T49" fmla="*/ 460 h 766"/>
                  <a:gd name="T50" fmla="*/ 0 w 737"/>
                  <a:gd name="T51" fmla="*/ 382 h 766"/>
                  <a:gd name="T52" fmla="*/ 0 w 737"/>
                  <a:gd name="T53" fmla="*/ 344 h 766"/>
                  <a:gd name="T54" fmla="*/ 16 w 737"/>
                  <a:gd name="T55" fmla="*/ 269 h 766"/>
                  <a:gd name="T56" fmla="*/ 44 w 737"/>
                  <a:gd name="T57" fmla="*/ 200 h 766"/>
                  <a:gd name="T58" fmla="*/ 82 w 737"/>
                  <a:gd name="T59" fmla="*/ 139 h 766"/>
                  <a:gd name="T60" fmla="*/ 134 w 737"/>
                  <a:gd name="T61" fmla="*/ 87 h 766"/>
                  <a:gd name="T62" fmla="*/ 193 w 737"/>
                  <a:gd name="T63" fmla="*/ 47 h 766"/>
                  <a:gd name="T64" fmla="*/ 259 w 737"/>
                  <a:gd name="T65" fmla="*/ 17 h 766"/>
                  <a:gd name="T66" fmla="*/ 330 w 737"/>
                  <a:gd name="T67" fmla="*/ 3 h 766"/>
                  <a:gd name="T68" fmla="*/ 367 w 737"/>
                  <a:gd name="T69" fmla="*/ 0 h 7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7"/>
                  <a:gd name="T106" fmla="*/ 0 h 766"/>
                  <a:gd name="T107" fmla="*/ 737 w 737"/>
                  <a:gd name="T108" fmla="*/ 766 h 7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7" h="766">
                    <a:moveTo>
                      <a:pt x="367" y="0"/>
                    </a:moveTo>
                    <a:lnTo>
                      <a:pt x="367" y="0"/>
                    </a:lnTo>
                    <a:lnTo>
                      <a:pt x="405" y="3"/>
                    </a:lnTo>
                    <a:lnTo>
                      <a:pt x="443" y="7"/>
                    </a:lnTo>
                    <a:lnTo>
                      <a:pt x="478" y="17"/>
                    </a:lnTo>
                    <a:lnTo>
                      <a:pt x="511" y="31"/>
                    </a:lnTo>
                    <a:lnTo>
                      <a:pt x="544" y="47"/>
                    </a:lnTo>
                    <a:lnTo>
                      <a:pt x="575" y="66"/>
                    </a:lnTo>
                    <a:lnTo>
                      <a:pt x="603" y="87"/>
                    </a:lnTo>
                    <a:lnTo>
                      <a:pt x="629" y="113"/>
                    </a:lnTo>
                    <a:lnTo>
                      <a:pt x="652" y="139"/>
                    </a:lnTo>
                    <a:lnTo>
                      <a:pt x="674" y="170"/>
                    </a:lnTo>
                    <a:lnTo>
                      <a:pt x="693" y="200"/>
                    </a:lnTo>
                    <a:lnTo>
                      <a:pt x="709" y="233"/>
                    </a:lnTo>
                    <a:lnTo>
                      <a:pt x="721" y="269"/>
                    </a:lnTo>
                    <a:lnTo>
                      <a:pt x="730" y="306"/>
                    </a:lnTo>
                    <a:lnTo>
                      <a:pt x="735" y="344"/>
                    </a:lnTo>
                    <a:lnTo>
                      <a:pt x="737" y="382"/>
                    </a:lnTo>
                    <a:lnTo>
                      <a:pt x="735" y="422"/>
                    </a:lnTo>
                    <a:lnTo>
                      <a:pt x="730" y="460"/>
                    </a:lnTo>
                    <a:lnTo>
                      <a:pt x="721" y="495"/>
                    </a:lnTo>
                    <a:lnTo>
                      <a:pt x="709" y="530"/>
                    </a:lnTo>
                    <a:lnTo>
                      <a:pt x="693" y="566"/>
                    </a:lnTo>
                    <a:lnTo>
                      <a:pt x="674" y="596"/>
                    </a:lnTo>
                    <a:lnTo>
                      <a:pt x="652" y="624"/>
                    </a:lnTo>
                    <a:lnTo>
                      <a:pt x="629" y="653"/>
                    </a:lnTo>
                    <a:lnTo>
                      <a:pt x="603" y="676"/>
                    </a:lnTo>
                    <a:lnTo>
                      <a:pt x="575" y="700"/>
                    </a:lnTo>
                    <a:lnTo>
                      <a:pt x="544" y="719"/>
                    </a:lnTo>
                    <a:lnTo>
                      <a:pt x="511" y="735"/>
                    </a:lnTo>
                    <a:lnTo>
                      <a:pt x="478" y="747"/>
                    </a:lnTo>
                    <a:lnTo>
                      <a:pt x="443" y="756"/>
                    </a:lnTo>
                    <a:lnTo>
                      <a:pt x="405" y="763"/>
                    </a:lnTo>
                    <a:lnTo>
                      <a:pt x="367" y="766"/>
                    </a:lnTo>
                    <a:lnTo>
                      <a:pt x="330" y="763"/>
                    </a:lnTo>
                    <a:lnTo>
                      <a:pt x="294" y="756"/>
                    </a:lnTo>
                    <a:lnTo>
                      <a:pt x="259" y="747"/>
                    </a:lnTo>
                    <a:lnTo>
                      <a:pt x="223" y="735"/>
                    </a:lnTo>
                    <a:lnTo>
                      <a:pt x="193" y="719"/>
                    </a:lnTo>
                    <a:lnTo>
                      <a:pt x="162" y="700"/>
                    </a:lnTo>
                    <a:lnTo>
                      <a:pt x="134" y="676"/>
                    </a:lnTo>
                    <a:lnTo>
                      <a:pt x="108" y="653"/>
                    </a:lnTo>
                    <a:lnTo>
                      <a:pt x="82" y="624"/>
                    </a:lnTo>
                    <a:lnTo>
                      <a:pt x="61" y="596"/>
                    </a:lnTo>
                    <a:lnTo>
                      <a:pt x="44" y="566"/>
                    </a:lnTo>
                    <a:lnTo>
                      <a:pt x="28" y="530"/>
                    </a:lnTo>
                    <a:lnTo>
                      <a:pt x="16" y="495"/>
                    </a:lnTo>
                    <a:lnTo>
                      <a:pt x="7" y="460"/>
                    </a:lnTo>
                    <a:lnTo>
                      <a:pt x="0" y="422"/>
                    </a:lnTo>
                    <a:lnTo>
                      <a:pt x="0" y="382"/>
                    </a:lnTo>
                    <a:lnTo>
                      <a:pt x="0" y="344"/>
                    </a:lnTo>
                    <a:lnTo>
                      <a:pt x="7" y="306"/>
                    </a:lnTo>
                    <a:lnTo>
                      <a:pt x="16" y="269"/>
                    </a:lnTo>
                    <a:lnTo>
                      <a:pt x="28" y="233"/>
                    </a:lnTo>
                    <a:lnTo>
                      <a:pt x="44" y="200"/>
                    </a:lnTo>
                    <a:lnTo>
                      <a:pt x="61" y="170"/>
                    </a:lnTo>
                    <a:lnTo>
                      <a:pt x="82" y="139"/>
                    </a:lnTo>
                    <a:lnTo>
                      <a:pt x="108" y="113"/>
                    </a:lnTo>
                    <a:lnTo>
                      <a:pt x="134" y="87"/>
                    </a:lnTo>
                    <a:lnTo>
                      <a:pt x="162" y="66"/>
                    </a:lnTo>
                    <a:lnTo>
                      <a:pt x="193" y="47"/>
                    </a:lnTo>
                    <a:lnTo>
                      <a:pt x="223" y="31"/>
                    </a:lnTo>
                    <a:lnTo>
                      <a:pt x="259" y="17"/>
                    </a:lnTo>
                    <a:lnTo>
                      <a:pt x="294" y="7"/>
                    </a:lnTo>
                    <a:lnTo>
                      <a:pt x="330" y="3"/>
                    </a:lnTo>
                    <a:lnTo>
                      <a:pt x="367" y="0"/>
                    </a:lnTo>
                    <a:close/>
                  </a:path>
                </a:pathLst>
              </a:custGeom>
              <a:solidFill>
                <a:srgbClr val="FCCE09"/>
              </a:solidFill>
              <a:ln w="9525">
                <a:noFill/>
                <a:round/>
                <a:headEnd/>
                <a:tailEnd/>
              </a:ln>
            </p:spPr>
            <p:txBody>
              <a:bodyPr/>
              <a:lstStyle/>
              <a:p>
                <a:endParaRPr lang="en-US"/>
              </a:p>
            </p:txBody>
          </p:sp>
          <p:sp>
            <p:nvSpPr>
              <p:cNvPr id="73" name="Freeform 166"/>
              <p:cNvSpPr>
                <a:spLocks/>
              </p:cNvSpPr>
              <p:nvPr/>
            </p:nvSpPr>
            <p:spPr bwMode="auto">
              <a:xfrm>
                <a:off x="4551" y="2660"/>
                <a:ext cx="719" cy="754"/>
              </a:xfrm>
              <a:custGeom>
                <a:avLst/>
                <a:gdLst>
                  <a:gd name="T0" fmla="*/ 361 w 719"/>
                  <a:gd name="T1" fmla="*/ 0 h 754"/>
                  <a:gd name="T2" fmla="*/ 431 w 719"/>
                  <a:gd name="T3" fmla="*/ 7 h 754"/>
                  <a:gd name="T4" fmla="*/ 500 w 719"/>
                  <a:gd name="T5" fmla="*/ 31 h 754"/>
                  <a:gd name="T6" fmla="*/ 561 w 719"/>
                  <a:gd name="T7" fmla="*/ 64 h 754"/>
                  <a:gd name="T8" fmla="*/ 615 w 719"/>
                  <a:gd name="T9" fmla="*/ 111 h 754"/>
                  <a:gd name="T10" fmla="*/ 658 w 719"/>
                  <a:gd name="T11" fmla="*/ 167 h 754"/>
                  <a:gd name="T12" fmla="*/ 691 w 719"/>
                  <a:gd name="T13" fmla="*/ 231 h 754"/>
                  <a:gd name="T14" fmla="*/ 712 w 719"/>
                  <a:gd name="T15" fmla="*/ 301 h 754"/>
                  <a:gd name="T16" fmla="*/ 719 w 719"/>
                  <a:gd name="T17" fmla="*/ 377 h 754"/>
                  <a:gd name="T18" fmla="*/ 719 w 719"/>
                  <a:gd name="T19" fmla="*/ 415 h 754"/>
                  <a:gd name="T20" fmla="*/ 705 w 719"/>
                  <a:gd name="T21" fmla="*/ 488 h 754"/>
                  <a:gd name="T22" fmla="*/ 676 w 719"/>
                  <a:gd name="T23" fmla="*/ 556 h 754"/>
                  <a:gd name="T24" fmla="*/ 636 w 719"/>
                  <a:gd name="T25" fmla="*/ 617 h 754"/>
                  <a:gd name="T26" fmla="*/ 589 w 719"/>
                  <a:gd name="T27" fmla="*/ 667 h 754"/>
                  <a:gd name="T28" fmla="*/ 530 w 719"/>
                  <a:gd name="T29" fmla="*/ 709 h 754"/>
                  <a:gd name="T30" fmla="*/ 467 w 719"/>
                  <a:gd name="T31" fmla="*/ 737 h 754"/>
                  <a:gd name="T32" fmla="*/ 396 w 719"/>
                  <a:gd name="T33" fmla="*/ 751 h 754"/>
                  <a:gd name="T34" fmla="*/ 361 w 719"/>
                  <a:gd name="T35" fmla="*/ 754 h 754"/>
                  <a:gd name="T36" fmla="*/ 288 w 719"/>
                  <a:gd name="T37" fmla="*/ 747 h 754"/>
                  <a:gd name="T38" fmla="*/ 219 w 719"/>
                  <a:gd name="T39" fmla="*/ 723 h 754"/>
                  <a:gd name="T40" fmla="*/ 158 w 719"/>
                  <a:gd name="T41" fmla="*/ 690 h 754"/>
                  <a:gd name="T42" fmla="*/ 106 w 719"/>
                  <a:gd name="T43" fmla="*/ 643 h 754"/>
                  <a:gd name="T44" fmla="*/ 61 w 719"/>
                  <a:gd name="T45" fmla="*/ 587 h 754"/>
                  <a:gd name="T46" fmla="*/ 28 w 719"/>
                  <a:gd name="T47" fmla="*/ 523 h 754"/>
                  <a:gd name="T48" fmla="*/ 7 w 719"/>
                  <a:gd name="T49" fmla="*/ 452 h 754"/>
                  <a:gd name="T50" fmla="*/ 0 w 719"/>
                  <a:gd name="T51" fmla="*/ 377 h 754"/>
                  <a:gd name="T52" fmla="*/ 2 w 719"/>
                  <a:gd name="T53" fmla="*/ 339 h 754"/>
                  <a:gd name="T54" fmla="*/ 16 w 719"/>
                  <a:gd name="T55" fmla="*/ 264 h 754"/>
                  <a:gd name="T56" fmla="*/ 42 w 719"/>
                  <a:gd name="T57" fmla="*/ 198 h 754"/>
                  <a:gd name="T58" fmla="*/ 82 w 719"/>
                  <a:gd name="T59" fmla="*/ 137 h 754"/>
                  <a:gd name="T60" fmla="*/ 130 w 719"/>
                  <a:gd name="T61" fmla="*/ 87 h 754"/>
                  <a:gd name="T62" fmla="*/ 189 w 719"/>
                  <a:gd name="T63" fmla="*/ 45 h 754"/>
                  <a:gd name="T64" fmla="*/ 252 w 719"/>
                  <a:gd name="T65" fmla="*/ 16 h 754"/>
                  <a:gd name="T66" fmla="*/ 323 w 719"/>
                  <a:gd name="T67" fmla="*/ 2 h 754"/>
                  <a:gd name="T68" fmla="*/ 361 w 719"/>
                  <a:gd name="T69" fmla="*/ 0 h 7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9"/>
                  <a:gd name="T106" fmla="*/ 0 h 754"/>
                  <a:gd name="T107" fmla="*/ 719 w 719"/>
                  <a:gd name="T108" fmla="*/ 754 h 7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9" h="754">
                    <a:moveTo>
                      <a:pt x="361" y="0"/>
                    </a:moveTo>
                    <a:lnTo>
                      <a:pt x="361" y="0"/>
                    </a:lnTo>
                    <a:lnTo>
                      <a:pt x="396" y="2"/>
                    </a:lnTo>
                    <a:lnTo>
                      <a:pt x="431" y="7"/>
                    </a:lnTo>
                    <a:lnTo>
                      <a:pt x="467" y="16"/>
                    </a:lnTo>
                    <a:lnTo>
                      <a:pt x="500" y="31"/>
                    </a:lnTo>
                    <a:lnTo>
                      <a:pt x="530" y="45"/>
                    </a:lnTo>
                    <a:lnTo>
                      <a:pt x="561" y="64"/>
                    </a:lnTo>
                    <a:lnTo>
                      <a:pt x="589" y="87"/>
                    </a:lnTo>
                    <a:lnTo>
                      <a:pt x="615" y="111"/>
                    </a:lnTo>
                    <a:lnTo>
                      <a:pt x="636" y="137"/>
                    </a:lnTo>
                    <a:lnTo>
                      <a:pt x="658" y="167"/>
                    </a:lnTo>
                    <a:lnTo>
                      <a:pt x="676" y="198"/>
                    </a:lnTo>
                    <a:lnTo>
                      <a:pt x="691" y="231"/>
                    </a:lnTo>
                    <a:lnTo>
                      <a:pt x="705" y="264"/>
                    </a:lnTo>
                    <a:lnTo>
                      <a:pt x="712" y="301"/>
                    </a:lnTo>
                    <a:lnTo>
                      <a:pt x="719" y="339"/>
                    </a:lnTo>
                    <a:lnTo>
                      <a:pt x="719" y="377"/>
                    </a:lnTo>
                    <a:lnTo>
                      <a:pt x="719" y="415"/>
                    </a:lnTo>
                    <a:lnTo>
                      <a:pt x="712" y="452"/>
                    </a:lnTo>
                    <a:lnTo>
                      <a:pt x="705" y="488"/>
                    </a:lnTo>
                    <a:lnTo>
                      <a:pt x="691" y="523"/>
                    </a:lnTo>
                    <a:lnTo>
                      <a:pt x="676" y="556"/>
                    </a:lnTo>
                    <a:lnTo>
                      <a:pt x="658" y="587"/>
                    </a:lnTo>
                    <a:lnTo>
                      <a:pt x="636" y="617"/>
                    </a:lnTo>
                    <a:lnTo>
                      <a:pt x="615" y="643"/>
                    </a:lnTo>
                    <a:lnTo>
                      <a:pt x="589" y="667"/>
                    </a:lnTo>
                    <a:lnTo>
                      <a:pt x="561" y="690"/>
                    </a:lnTo>
                    <a:lnTo>
                      <a:pt x="530" y="709"/>
                    </a:lnTo>
                    <a:lnTo>
                      <a:pt x="500" y="723"/>
                    </a:lnTo>
                    <a:lnTo>
                      <a:pt x="467" y="737"/>
                    </a:lnTo>
                    <a:lnTo>
                      <a:pt x="431" y="747"/>
                    </a:lnTo>
                    <a:lnTo>
                      <a:pt x="396" y="751"/>
                    </a:lnTo>
                    <a:lnTo>
                      <a:pt x="361" y="754"/>
                    </a:lnTo>
                    <a:lnTo>
                      <a:pt x="323" y="751"/>
                    </a:lnTo>
                    <a:lnTo>
                      <a:pt x="288" y="747"/>
                    </a:lnTo>
                    <a:lnTo>
                      <a:pt x="252" y="737"/>
                    </a:lnTo>
                    <a:lnTo>
                      <a:pt x="219" y="723"/>
                    </a:lnTo>
                    <a:lnTo>
                      <a:pt x="189" y="709"/>
                    </a:lnTo>
                    <a:lnTo>
                      <a:pt x="158" y="690"/>
                    </a:lnTo>
                    <a:lnTo>
                      <a:pt x="130" y="667"/>
                    </a:lnTo>
                    <a:lnTo>
                      <a:pt x="106" y="643"/>
                    </a:lnTo>
                    <a:lnTo>
                      <a:pt x="82" y="617"/>
                    </a:lnTo>
                    <a:lnTo>
                      <a:pt x="61" y="587"/>
                    </a:lnTo>
                    <a:lnTo>
                      <a:pt x="42" y="556"/>
                    </a:lnTo>
                    <a:lnTo>
                      <a:pt x="28" y="523"/>
                    </a:lnTo>
                    <a:lnTo>
                      <a:pt x="16" y="488"/>
                    </a:lnTo>
                    <a:lnTo>
                      <a:pt x="7" y="452"/>
                    </a:lnTo>
                    <a:lnTo>
                      <a:pt x="2" y="415"/>
                    </a:lnTo>
                    <a:lnTo>
                      <a:pt x="0" y="377"/>
                    </a:lnTo>
                    <a:lnTo>
                      <a:pt x="2" y="339"/>
                    </a:lnTo>
                    <a:lnTo>
                      <a:pt x="7" y="301"/>
                    </a:lnTo>
                    <a:lnTo>
                      <a:pt x="16" y="264"/>
                    </a:lnTo>
                    <a:lnTo>
                      <a:pt x="28" y="231"/>
                    </a:lnTo>
                    <a:lnTo>
                      <a:pt x="42" y="198"/>
                    </a:lnTo>
                    <a:lnTo>
                      <a:pt x="61" y="167"/>
                    </a:lnTo>
                    <a:lnTo>
                      <a:pt x="82" y="137"/>
                    </a:lnTo>
                    <a:lnTo>
                      <a:pt x="106" y="111"/>
                    </a:lnTo>
                    <a:lnTo>
                      <a:pt x="130" y="87"/>
                    </a:lnTo>
                    <a:lnTo>
                      <a:pt x="158" y="64"/>
                    </a:lnTo>
                    <a:lnTo>
                      <a:pt x="189" y="45"/>
                    </a:lnTo>
                    <a:lnTo>
                      <a:pt x="219" y="31"/>
                    </a:lnTo>
                    <a:lnTo>
                      <a:pt x="252" y="16"/>
                    </a:lnTo>
                    <a:lnTo>
                      <a:pt x="288" y="7"/>
                    </a:lnTo>
                    <a:lnTo>
                      <a:pt x="323" y="2"/>
                    </a:lnTo>
                    <a:lnTo>
                      <a:pt x="361" y="0"/>
                    </a:lnTo>
                    <a:close/>
                  </a:path>
                </a:pathLst>
              </a:custGeom>
              <a:solidFill>
                <a:srgbClr val="FCD10C"/>
              </a:solidFill>
              <a:ln w="9525">
                <a:noFill/>
                <a:round/>
                <a:headEnd/>
                <a:tailEnd/>
              </a:ln>
            </p:spPr>
            <p:txBody>
              <a:bodyPr/>
              <a:lstStyle/>
              <a:p>
                <a:endParaRPr lang="en-US"/>
              </a:p>
            </p:txBody>
          </p:sp>
          <p:sp>
            <p:nvSpPr>
              <p:cNvPr id="74" name="Freeform 167"/>
              <p:cNvSpPr>
                <a:spLocks/>
              </p:cNvSpPr>
              <p:nvPr/>
            </p:nvSpPr>
            <p:spPr bwMode="auto">
              <a:xfrm>
                <a:off x="4560" y="2665"/>
                <a:ext cx="703" cy="742"/>
              </a:xfrm>
              <a:custGeom>
                <a:avLst/>
                <a:gdLst>
                  <a:gd name="T0" fmla="*/ 352 w 703"/>
                  <a:gd name="T1" fmla="*/ 0 h 742"/>
                  <a:gd name="T2" fmla="*/ 422 w 703"/>
                  <a:gd name="T3" fmla="*/ 7 h 742"/>
                  <a:gd name="T4" fmla="*/ 488 w 703"/>
                  <a:gd name="T5" fmla="*/ 30 h 742"/>
                  <a:gd name="T6" fmla="*/ 547 w 703"/>
                  <a:gd name="T7" fmla="*/ 63 h 742"/>
                  <a:gd name="T8" fmla="*/ 599 w 703"/>
                  <a:gd name="T9" fmla="*/ 108 h 742"/>
                  <a:gd name="T10" fmla="*/ 642 w 703"/>
                  <a:gd name="T11" fmla="*/ 165 h 742"/>
                  <a:gd name="T12" fmla="*/ 675 w 703"/>
                  <a:gd name="T13" fmla="*/ 226 h 742"/>
                  <a:gd name="T14" fmla="*/ 696 w 703"/>
                  <a:gd name="T15" fmla="*/ 296 h 742"/>
                  <a:gd name="T16" fmla="*/ 703 w 703"/>
                  <a:gd name="T17" fmla="*/ 372 h 742"/>
                  <a:gd name="T18" fmla="*/ 700 w 703"/>
                  <a:gd name="T19" fmla="*/ 410 h 742"/>
                  <a:gd name="T20" fmla="*/ 686 w 703"/>
                  <a:gd name="T21" fmla="*/ 480 h 742"/>
                  <a:gd name="T22" fmla="*/ 660 w 703"/>
                  <a:gd name="T23" fmla="*/ 549 h 742"/>
                  <a:gd name="T24" fmla="*/ 623 w 703"/>
                  <a:gd name="T25" fmla="*/ 607 h 742"/>
                  <a:gd name="T26" fmla="*/ 573 w 703"/>
                  <a:gd name="T27" fmla="*/ 657 h 742"/>
                  <a:gd name="T28" fmla="*/ 519 w 703"/>
                  <a:gd name="T29" fmla="*/ 697 h 742"/>
                  <a:gd name="T30" fmla="*/ 455 w 703"/>
                  <a:gd name="T31" fmla="*/ 725 h 742"/>
                  <a:gd name="T32" fmla="*/ 387 w 703"/>
                  <a:gd name="T33" fmla="*/ 739 h 742"/>
                  <a:gd name="T34" fmla="*/ 352 w 703"/>
                  <a:gd name="T35" fmla="*/ 742 h 742"/>
                  <a:gd name="T36" fmla="*/ 281 w 703"/>
                  <a:gd name="T37" fmla="*/ 735 h 742"/>
                  <a:gd name="T38" fmla="*/ 215 w 703"/>
                  <a:gd name="T39" fmla="*/ 713 h 742"/>
                  <a:gd name="T40" fmla="*/ 156 w 703"/>
                  <a:gd name="T41" fmla="*/ 678 h 742"/>
                  <a:gd name="T42" fmla="*/ 104 w 703"/>
                  <a:gd name="T43" fmla="*/ 633 h 742"/>
                  <a:gd name="T44" fmla="*/ 59 w 703"/>
                  <a:gd name="T45" fmla="*/ 579 h 742"/>
                  <a:gd name="T46" fmla="*/ 29 w 703"/>
                  <a:gd name="T47" fmla="*/ 516 h 742"/>
                  <a:gd name="T48" fmla="*/ 7 w 703"/>
                  <a:gd name="T49" fmla="*/ 445 h 742"/>
                  <a:gd name="T50" fmla="*/ 0 w 703"/>
                  <a:gd name="T51" fmla="*/ 372 h 742"/>
                  <a:gd name="T52" fmla="*/ 3 w 703"/>
                  <a:gd name="T53" fmla="*/ 334 h 742"/>
                  <a:gd name="T54" fmla="*/ 17 w 703"/>
                  <a:gd name="T55" fmla="*/ 261 h 742"/>
                  <a:gd name="T56" fmla="*/ 43 w 703"/>
                  <a:gd name="T57" fmla="*/ 195 h 742"/>
                  <a:gd name="T58" fmla="*/ 81 w 703"/>
                  <a:gd name="T59" fmla="*/ 136 h 742"/>
                  <a:gd name="T60" fmla="*/ 128 w 703"/>
                  <a:gd name="T61" fmla="*/ 85 h 742"/>
                  <a:gd name="T62" fmla="*/ 184 w 703"/>
                  <a:gd name="T63" fmla="*/ 44 h 742"/>
                  <a:gd name="T64" fmla="*/ 248 w 703"/>
                  <a:gd name="T65" fmla="*/ 16 h 742"/>
                  <a:gd name="T66" fmla="*/ 316 w 703"/>
                  <a:gd name="T67" fmla="*/ 2 h 742"/>
                  <a:gd name="T68" fmla="*/ 352 w 703"/>
                  <a:gd name="T69" fmla="*/ 0 h 7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3"/>
                  <a:gd name="T106" fmla="*/ 0 h 742"/>
                  <a:gd name="T107" fmla="*/ 703 w 703"/>
                  <a:gd name="T108" fmla="*/ 742 h 7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3" h="742">
                    <a:moveTo>
                      <a:pt x="352" y="0"/>
                    </a:moveTo>
                    <a:lnTo>
                      <a:pt x="352" y="0"/>
                    </a:lnTo>
                    <a:lnTo>
                      <a:pt x="387" y="2"/>
                    </a:lnTo>
                    <a:lnTo>
                      <a:pt x="422" y="7"/>
                    </a:lnTo>
                    <a:lnTo>
                      <a:pt x="455" y="16"/>
                    </a:lnTo>
                    <a:lnTo>
                      <a:pt x="488" y="30"/>
                    </a:lnTo>
                    <a:lnTo>
                      <a:pt x="519" y="44"/>
                    </a:lnTo>
                    <a:lnTo>
                      <a:pt x="547" y="63"/>
                    </a:lnTo>
                    <a:lnTo>
                      <a:pt x="573" y="85"/>
                    </a:lnTo>
                    <a:lnTo>
                      <a:pt x="599" y="108"/>
                    </a:lnTo>
                    <a:lnTo>
                      <a:pt x="623" y="136"/>
                    </a:lnTo>
                    <a:lnTo>
                      <a:pt x="642" y="165"/>
                    </a:lnTo>
                    <a:lnTo>
                      <a:pt x="660" y="195"/>
                    </a:lnTo>
                    <a:lnTo>
                      <a:pt x="675" y="226"/>
                    </a:lnTo>
                    <a:lnTo>
                      <a:pt x="686" y="261"/>
                    </a:lnTo>
                    <a:lnTo>
                      <a:pt x="696" y="296"/>
                    </a:lnTo>
                    <a:lnTo>
                      <a:pt x="700" y="334"/>
                    </a:lnTo>
                    <a:lnTo>
                      <a:pt x="703" y="372"/>
                    </a:lnTo>
                    <a:lnTo>
                      <a:pt x="700" y="410"/>
                    </a:lnTo>
                    <a:lnTo>
                      <a:pt x="696" y="445"/>
                    </a:lnTo>
                    <a:lnTo>
                      <a:pt x="686" y="480"/>
                    </a:lnTo>
                    <a:lnTo>
                      <a:pt x="675" y="516"/>
                    </a:lnTo>
                    <a:lnTo>
                      <a:pt x="660" y="549"/>
                    </a:lnTo>
                    <a:lnTo>
                      <a:pt x="642" y="579"/>
                    </a:lnTo>
                    <a:lnTo>
                      <a:pt x="623" y="607"/>
                    </a:lnTo>
                    <a:lnTo>
                      <a:pt x="599" y="633"/>
                    </a:lnTo>
                    <a:lnTo>
                      <a:pt x="573" y="657"/>
                    </a:lnTo>
                    <a:lnTo>
                      <a:pt x="547" y="678"/>
                    </a:lnTo>
                    <a:lnTo>
                      <a:pt x="519" y="697"/>
                    </a:lnTo>
                    <a:lnTo>
                      <a:pt x="488" y="713"/>
                    </a:lnTo>
                    <a:lnTo>
                      <a:pt x="455" y="725"/>
                    </a:lnTo>
                    <a:lnTo>
                      <a:pt x="422" y="735"/>
                    </a:lnTo>
                    <a:lnTo>
                      <a:pt x="387" y="739"/>
                    </a:lnTo>
                    <a:lnTo>
                      <a:pt x="352" y="742"/>
                    </a:lnTo>
                    <a:lnTo>
                      <a:pt x="316" y="739"/>
                    </a:lnTo>
                    <a:lnTo>
                      <a:pt x="281" y="735"/>
                    </a:lnTo>
                    <a:lnTo>
                      <a:pt x="248" y="725"/>
                    </a:lnTo>
                    <a:lnTo>
                      <a:pt x="215" y="713"/>
                    </a:lnTo>
                    <a:lnTo>
                      <a:pt x="184" y="697"/>
                    </a:lnTo>
                    <a:lnTo>
                      <a:pt x="156" y="678"/>
                    </a:lnTo>
                    <a:lnTo>
                      <a:pt x="128" y="657"/>
                    </a:lnTo>
                    <a:lnTo>
                      <a:pt x="104" y="633"/>
                    </a:lnTo>
                    <a:lnTo>
                      <a:pt x="81" y="607"/>
                    </a:lnTo>
                    <a:lnTo>
                      <a:pt x="59" y="579"/>
                    </a:lnTo>
                    <a:lnTo>
                      <a:pt x="43" y="549"/>
                    </a:lnTo>
                    <a:lnTo>
                      <a:pt x="29" y="516"/>
                    </a:lnTo>
                    <a:lnTo>
                      <a:pt x="17" y="480"/>
                    </a:lnTo>
                    <a:lnTo>
                      <a:pt x="7" y="445"/>
                    </a:lnTo>
                    <a:lnTo>
                      <a:pt x="3" y="410"/>
                    </a:lnTo>
                    <a:lnTo>
                      <a:pt x="0" y="372"/>
                    </a:lnTo>
                    <a:lnTo>
                      <a:pt x="3" y="334"/>
                    </a:lnTo>
                    <a:lnTo>
                      <a:pt x="7" y="296"/>
                    </a:lnTo>
                    <a:lnTo>
                      <a:pt x="17" y="261"/>
                    </a:lnTo>
                    <a:lnTo>
                      <a:pt x="29" y="226"/>
                    </a:lnTo>
                    <a:lnTo>
                      <a:pt x="43" y="195"/>
                    </a:lnTo>
                    <a:lnTo>
                      <a:pt x="59" y="165"/>
                    </a:lnTo>
                    <a:lnTo>
                      <a:pt x="81" y="136"/>
                    </a:lnTo>
                    <a:lnTo>
                      <a:pt x="104" y="108"/>
                    </a:lnTo>
                    <a:lnTo>
                      <a:pt x="128" y="85"/>
                    </a:lnTo>
                    <a:lnTo>
                      <a:pt x="156" y="63"/>
                    </a:lnTo>
                    <a:lnTo>
                      <a:pt x="184" y="44"/>
                    </a:lnTo>
                    <a:lnTo>
                      <a:pt x="215" y="30"/>
                    </a:lnTo>
                    <a:lnTo>
                      <a:pt x="248" y="16"/>
                    </a:lnTo>
                    <a:lnTo>
                      <a:pt x="281" y="7"/>
                    </a:lnTo>
                    <a:lnTo>
                      <a:pt x="316" y="2"/>
                    </a:lnTo>
                    <a:lnTo>
                      <a:pt x="352" y="0"/>
                    </a:lnTo>
                    <a:close/>
                  </a:path>
                </a:pathLst>
              </a:custGeom>
              <a:solidFill>
                <a:srgbClr val="FCD60E"/>
              </a:solidFill>
              <a:ln w="9525">
                <a:noFill/>
                <a:round/>
                <a:headEnd/>
                <a:tailEnd/>
              </a:ln>
            </p:spPr>
            <p:txBody>
              <a:bodyPr/>
              <a:lstStyle/>
              <a:p>
                <a:endParaRPr lang="en-US"/>
              </a:p>
            </p:txBody>
          </p:sp>
          <p:sp>
            <p:nvSpPr>
              <p:cNvPr id="75" name="Freeform 168"/>
              <p:cNvSpPr>
                <a:spLocks/>
              </p:cNvSpPr>
              <p:nvPr/>
            </p:nvSpPr>
            <p:spPr bwMode="auto">
              <a:xfrm>
                <a:off x="4570" y="2669"/>
                <a:ext cx="683" cy="731"/>
              </a:xfrm>
              <a:custGeom>
                <a:avLst/>
                <a:gdLst>
                  <a:gd name="T0" fmla="*/ 342 w 683"/>
                  <a:gd name="T1" fmla="*/ 0 h 731"/>
                  <a:gd name="T2" fmla="*/ 410 w 683"/>
                  <a:gd name="T3" fmla="*/ 7 h 731"/>
                  <a:gd name="T4" fmla="*/ 474 w 683"/>
                  <a:gd name="T5" fmla="*/ 29 h 731"/>
                  <a:gd name="T6" fmla="*/ 533 w 683"/>
                  <a:gd name="T7" fmla="*/ 64 h 731"/>
                  <a:gd name="T8" fmla="*/ 584 w 683"/>
                  <a:gd name="T9" fmla="*/ 109 h 731"/>
                  <a:gd name="T10" fmla="*/ 624 w 683"/>
                  <a:gd name="T11" fmla="*/ 163 h 731"/>
                  <a:gd name="T12" fmla="*/ 657 w 683"/>
                  <a:gd name="T13" fmla="*/ 224 h 731"/>
                  <a:gd name="T14" fmla="*/ 676 w 683"/>
                  <a:gd name="T15" fmla="*/ 292 h 731"/>
                  <a:gd name="T16" fmla="*/ 683 w 683"/>
                  <a:gd name="T17" fmla="*/ 366 h 731"/>
                  <a:gd name="T18" fmla="*/ 681 w 683"/>
                  <a:gd name="T19" fmla="*/ 403 h 731"/>
                  <a:gd name="T20" fmla="*/ 669 w 683"/>
                  <a:gd name="T21" fmla="*/ 474 h 731"/>
                  <a:gd name="T22" fmla="*/ 643 w 683"/>
                  <a:gd name="T23" fmla="*/ 540 h 731"/>
                  <a:gd name="T24" fmla="*/ 606 w 683"/>
                  <a:gd name="T25" fmla="*/ 599 h 731"/>
                  <a:gd name="T26" fmla="*/ 558 w 683"/>
                  <a:gd name="T27" fmla="*/ 648 h 731"/>
                  <a:gd name="T28" fmla="*/ 504 w 683"/>
                  <a:gd name="T29" fmla="*/ 688 h 731"/>
                  <a:gd name="T30" fmla="*/ 443 w 683"/>
                  <a:gd name="T31" fmla="*/ 714 h 731"/>
                  <a:gd name="T32" fmla="*/ 377 w 683"/>
                  <a:gd name="T33" fmla="*/ 731 h 731"/>
                  <a:gd name="T34" fmla="*/ 342 w 683"/>
                  <a:gd name="T35" fmla="*/ 731 h 731"/>
                  <a:gd name="T36" fmla="*/ 273 w 683"/>
                  <a:gd name="T37" fmla="*/ 724 h 731"/>
                  <a:gd name="T38" fmla="*/ 210 w 683"/>
                  <a:gd name="T39" fmla="*/ 702 h 731"/>
                  <a:gd name="T40" fmla="*/ 151 w 683"/>
                  <a:gd name="T41" fmla="*/ 669 h 731"/>
                  <a:gd name="T42" fmla="*/ 101 w 683"/>
                  <a:gd name="T43" fmla="*/ 625 h 731"/>
                  <a:gd name="T44" fmla="*/ 59 w 683"/>
                  <a:gd name="T45" fmla="*/ 570 h 731"/>
                  <a:gd name="T46" fmla="*/ 26 w 683"/>
                  <a:gd name="T47" fmla="*/ 509 h 731"/>
                  <a:gd name="T48" fmla="*/ 7 w 683"/>
                  <a:gd name="T49" fmla="*/ 441 h 731"/>
                  <a:gd name="T50" fmla="*/ 0 w 683"/>
                  <a:gd name="T51" fmla="*/ 366 h 731"/>
                  <a:gd name="T52" fmla="*/ 2 w 683"/>
                  <a:gd name="T53" fmla="*/ 328 h 731"/>
                  <a:gd name="T54" fmla="*/ 16 w 683"/>
                  <a:gd name="T55" fmla="*/ 257 h 731"/>
                  <a:gd name="T56" fmla="*/ 42 w 683"/>
                  <a:gd name="T57" fmla="*/ 191 h 731"/>
                  <a:gd name="T58" fmla="*/ 78 w 683"/>
                  <a:gd name="T59" fmla="*/ 135 h 731"/>
                  <a:gd name="T60" fmla="*/ 125 w 683"/>
                  <a:gd name="T61" fmla="*/ 85 h 731"/>
                  <a:gd name="T62" fmla="*/ 179 w 683"/>
                  <a:gd name="T63" fmla="*/ 45 h 731"/>
                  <a:gd name="T64" fmla="*/ 240 w 683"/>
                  <a:gd name="T65" fmla="*/ 17 h 731"/>
                  <a:gd name="T66" fmla="*/ 306 w 683"/>
                  <a:gd name="T67" fmla="*/ 3 h 731"/>
                  <a:gd name="T68" fmla="*/ 342 w 683"/>
                  <a:gd name="T69" fmla="*/ 0 h 7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3"/>
                  <a:gd name="T106" fmla="*/ 0 h 731"/>
                  <a:gd name="T107" fmla="*/ 683 w 683"/>
                  <a:gd name="T108" fmla="*/ 731 h 7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3" h="731">
                    <a:moveTo>
                      <a:pt x="342" y="0"/>
                    </a:moveTo>
                    <a:lnTo>
                      <a:pt x="342" y="0"/>
                    </a:lnTo>
                    <a:lnTo>
                      <a:pt x="377" y="3"/>
                    </a:lnTo>
                    <a:lnTo>
                      <a:pt x="410" y="7"/>
                    </a:lnTo>
                    <a:lnTo>
                      <a:pt x="443" y="17"/>
                    </a:lnTo>
                    <a:lnTo>
                      <a:pt x="474" y="29"/>
                    </a:lnTo>
                    <a:lnTo>
                      <a:pt x="504" y="45"/>
                    </a:lnTo>
                    <a:lnTo>
                      <a:pt x="533" y="64"/>
                    </a:lnTo>
                    <a:lnTo>
                      <a:pt x="558" y="85"/>
                    </a:lnTo>
                    <a:lnTo>
                      <a:pt x="584" y="109"/>
                    </a:lnTo>
                    <a:lnTo>
                      <a:pt x="606" y="135"/>
                    </a:lnTo>
                    <a:lnTo>
                      <a:pt x="624" y="163"/>
                    </a:lnTo>
                    <a:lnTo>
                      <a:pt x="643" y="191"/>
                    </a:lnTo>
                    <a:lnTo>
                      <a:pt x="657" y="224"/>
                    </a:lnTo>
                    <a:lnTo>
                      <a:pt x="669" y="257"/>
                    </a:lnTo>
                    <a:lnTo>
                      <a:pt x="676" y="292"/>
                    </a:lnTo>
                    <a:lnTo>
                      <a:pt x="681" y="328"/>
                    </a:lnTo>
                    <a:lnTo>
                      <a:pt x="683" y="366"/>
                    </a:lnTo>
                    <a:lnTo>
                      <a:pt x="681" y="403"/>
                    </a:lnTo>
                    <a:lnTo>
                      <a:pt x="676" y="441"/>
                    </a:lnTo>
                    <a:lnTo>
                      <a:pt x="669" y="474"/>
                    </a:lnTo>
                    <a:lnTo>
                      <a:pt x="657" y="509"/>
                    </a:lnTo>
                    <a:lnTo>
                      <a:pt x="643" y="540"/>
                    </a:lnTo>
                    <a:lnTo>
                      <a:pt x="624" y="570"/>
                    </a:lnTo>
                    <a:lnTo>
                      <a:pt x="606" y="599"/>
                    </a:lnTo>
                    <a:lnTo>
                      <a:pt x="584" y="625"/>
                    </a:lnTo>
                    <a:lnTo>
                      <a:pt x="558" y="648"/>
                    </a:lnTo>
                    <a:lnTo>
                      <a:pt x="533" y="669"/>
                    </a:lnTo>
                    <a:lnTo>
                      <a:pt x="504" y="688"/>
                    </a:lnTo>
                    <a:lnTo>
                      <a:pt x="474" y="702"/>
                    </a:lnTo>
                    <a:lnTo>
                      <a:pt x="443" y="714"/>
                    </a:lnTo>
                    <a:lnTo>
                      <a:pt x="410" y="724"/>
                    </a:lnTo>
                    <a:lnTo>
                      <a:pt x="377" y="731"/>
                    </a:lnTo>
                    <a:lnTo>
                      <a:pt x="342" y="731"/>
                    </a:lnTo>
                    <a:lnTo>
                      <a:pt x="306" y="731"/>
                    </a:lnTo>
                    <a:lnTo>
                      <a:pt x="273" y="724"/>
                    </a:lnTo>
                    <a:lnTo>
                      <a:pt x="240" y="714"/>
                    </a:lnTo>
                    <a:lnTo>
                      <a:pt x="210" y="702"/>
                    </a:lnTo>
                    <a:lnTo>
                      <a:pt x="179" y="688"/>
                    </a:lnTo>
                    <a:lnTo>
                      <a:pt x="151" y="669"/>
                    </a:lnTo>
                    <a:lnTo>
                      <a:pt x="125" y="648"/>
                    </a:lnTo>
                    <a:lnTo>
                      <a:pt x="101" y="625"/>
                    </a:lnTo>
                    <a:lnTo>
                      <a:pt x="78" y="599"/>
                    </a:lnTo>
                    <a:lnTo>
                      <a:pt x="59" y="570"/>
                    </a:lnTo>
                    <a:lnTo>
                      <a:pt x="42" y="540"/>
                    </a:lnTo>
                    <a:lnTo>
                      <a:pt x="26" y="509"/>
                    </a:lnTo>
                    <a:lnTo>
                      <a:pt x="16" y="474"/>
                    </a:lnTo>
                    <a:lnTo>
                      <a:pt x="7" y="441"/>
                    </a:lnTo>
                    <a:lnTo>
                      <a:pt x="2" y="403"/>
                    </a:lnTo>
                    <a:lnTo>
                      <a:pt x="0" y="366"/>
                    </a:lnTo>
                    <a:lnTo>
                      <a:pt x="2" y="328"/>
                    </a:lnTo>
                    <a:lnTo>
                      <a:pt x="7" y="292"/>
                    </a:lnTo>
                    <a:lnTo>
                      <a:pt x="16" y="257"/>
                    </a:lnTo>
                    <a:lnTo>
                      <a:pt x="26" y="224"/>
                    </a:lnTo>
                    <a:lnTo>
                      <a:pt x="42" y="191"/>
                    </a:lnTo>
                    <a:lnTo>
                      <a:pt x="59" y="163"/>
                    </a:lnTo>
                    <a:lnTo>
                      <a:pt x="78" y="135"/>
                    </a:lnTo>
                    <a:lnTo>
                      <a:pt x="101" y="109"/>
                    </a:lnTo>
                    <a:lnTo>
                      <a:pt x="125" y="85"/>
                    </a:lnTo>
                    <a:lnTo>
                      <a:pt x="151" y="64"/>
                    </a:lnTo>
                    <a:lnTo>
                      <a:pt x="179" y="45"/>
                    </a:lnTo>
                    <a:lnTo>
                      <a:pt x="210" y="29"/>
                    </a:lnTo>
                    <a:lnTo>
                      <a:pt x="240" y="17"/>
                    </a:lnTo>
                    <a:lnTo>
                      <a:pt x="273" y="7"/>
                    </a:lnTo>
                    <a:lnTo>
                      <a:pt x="306" y="3"/>
                    </a:lnTo>
                    <a:lnTo>
                      <a:pt x="342" y="0"/>
                    </a:lnTo>
                    <a:close/>
                  </a:path>
                </a:pathLst>
              </a:custGeom>
              <a:solidFill>
                <a:srgbClr val="FAD70E"/>
              </a:solidFill>
              <a:ln w="9525">
                <a:noFill/>
                <a:round/>
                <a:headEnd/>
                <a:tailEnd/>
              </a:ln>
            </p:spPr>
            <p:txBody>
              <a:bodyPr/>
              <a:lstStyle/>
              <a:p>
                <a:endParaRPr lang="en-US"/>
              </a:p>
            </p:txBody>
          </p:sp>
          <p:sp>
            <p:nvSpPr>
              <p:cNvPr id="76" name="Freeform 169"/>
              <p:cNvSpPr>
                <a:spLocks/>
              </p:cNvSpPr>
              <p:nvPr/>
            </p:nvSpPr>
            <p:spPr bwMode="auto">
              <a:xfrm>
                <a:off x="4579" y="2674"/>
                <a:ext cx="665" cy="721"/>
              </a:xfrm>
              <a:custGeom>
                <a:avLst/>
                <a:gdLst>
                  <a:gd name="T0" fmla="*/ 333 w 665"/>
                  <a:gd name="T1" fmla="*/ 0 h 721"/>
                  <a:gd name="T2" fmla="*/ 401 w 665"/>
                  <a:gd name="T3" fmla="*/ 7 h 721"/>
                  <a:gd name="T4" fmla="*/ 462 w 665"/>
                  <a:gd name="T5" fmla="*/ 28 h 721"/>
                  <a:gd name="T6" fmla="*/ 519 w 665"/>
                  <a:gd name="T7" fmla="*/ 61 h 721"/>
                  <a:gd name="T8" fmla="*/ 568 w 665"/>
                  <a:gd name="T9" fmla="*/ 106 h 721"/>
                  <a:gd name="T10" fmla="*/ 608 w 665"/>
                  <a:gd name="T11" fmla="*/ 160 h 721"/>
                  <a:gd name="T12" fmla="*/ 639 w 665"/>
                  <a:gd name="T13" fmla="*/ 222 h 721"/>
                  <a:gd name="T14" fmla="*/ 660 w 665"/>
                  <a:gd name="T15" fmla="*/ 287 h 721"/>
                  <a:gd name="T16" fmla="*/ 665 w 665"/>
                  <a:gd name="T17" fmla="*/ 361 h 721"/>
                  <a:gd name="T18" fmla="*/ 665 w 665"/>
                  <a:gd name="T19" fmla="*/ 398 h 721"/>
                  <a:gd name="T20" fmla="*/ 651 w 665"/>
                  <a:gd name="T21" fmla="*/ 467 h 721"/>
                  <a:gd name="T22" fmla="*/ 625 w 665"/>
                  <a:gd name="T23" fmla="*/ 532 h 721"/>
                  <a:gd name="T24" fmla="*/ 590 w 665"/>
                  <a:gd name="T25" fmla="*/ 589 h 721"/>
                  <a:gd name="T26" fmla="*/ 545 w 665"/>
                  <a:gd name="T27" fmla="*/ 638 h 721"/>
                  <a:gd name="T28" fmla="*/ 491 w 665"/>
                  <a:gd name="T29" fmla="*/ 676 h 721"/>
                  <a:gd name="T30" fmla="*/ 432 w 665"/>
                  <a:gd name="T31" fmla="*/ 704 h 721"/>
                  <a:gd name="T32" fmla="*/ 368 w 665"/>
                  <a:gd name="T33" fmla="*/ 719 h 721"/>
                  <a:gd name="T34" fmla="*/ 333 w 665"/>
                  <a:gd name="T35" fmla="*/ 721 h 721"/>
                  <a:gd name="T36" fmla="*/ 267 w 665"/>
                  <a:gd name="T37" fmla="*/ 714 h 721"/>
                  <a:gd name="T38" fmla="*/ 203 w 665"/>
                  <a:gd name="T39" fmla="*/ 693 h 721"/>
                  <a:gd name="T40" fmla="*/ 146 w 665"/>
                  <a:gd name="T41" fmla="*/ 660 h 721"/>
                  <a:gd name="T42" fmla="*/ 99 w 665"/>
                  <a:gd name="T43" fmla="*/ 615 h 721"/>
                  <a:gd name="T44" fmla="*/ 57 w 665"/>
                  <a:gd name="T45" fmla="*/ 561 h 721"/>
                  <a:gd name="T46" fmla="*/ 26 w 665"/>
                  <a:gd name="T47" fmla="*/ 499 h 721"/>
                  <a:gd name="T48" fmla="*/ 7 w 665"/>
                  <a:gd name="T49" fmla="*/ 434 h 721"/>
                  <a:gd name="T50" fmla="*/ 0 w 665"/>
                  <a:gd name="T51" fmla="*/ 361 h 721"/>
                  <a:gd name="T52" fmla="*/ 3 w 665"/>
                  <a:gd name="T53" fmla="*/ 323 h 721"/>
                  <a:gd name="T54" fmla="*/ 14 w 665"/>
                  <a:gd name="T55" fmla="*/ 255 h 721"/>
                  <a:gd name="T56" fmla="*/ 40 w 665"/>
                  <a:gd name="T57" fmla="*/ 189 h 721"/>
                  <a:gd name="T58" fmla="*/ 76 w 665"/>
                  <a:gd name="T59" fmla="*/ 132 h 721"/>
                  <a:gd name="T60" fmla="*/ 123 w 665"/>
                  <a:gd name="T61" fmla="*/ 83 h 721"/>
                  <a:gd name="T62" fmla="*/ 175 w 665"/>
                  <a:gd name="T63" fmla="*/ 45 h 721"/>
                  <a:gd name="T64" fmla="*/ 234 w 665"/>
                  <a:gd name="T65" fmla="*/ 17 h 721"/>
                  <a:gd name="T66" fmla="*/ 300 w 665"/>
                  <a:gd name="T67" fmla="*/ 2 h 721"/>
                  <a:gd name="T68" fmla="*/ 333 w 665"/>
                  <a:gd name="T69" fmla="*/ 0 h 7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5"/>
                  <a:gd name="T106" fmla="*/ 0 h 721"/>
                  <a:gd name="T107" fmla="*/ 665 w 665"/>
                  <a:gd name="T108" fmla="*/ 721 h 7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5" h="721">
                    <a:moveTo>
                      <a:pt x="333" y="0"/>
                    </a:moveTo>
                    <a:lnTo>
                      <a:pt x="333" y="0"/>
                    </a:lnTo>
                    <a:lnTo>
                      <a:pt x="368" y="2"/>
                    </a:lnTo>
                    <a:lnTo>
                      <a:pt x="401" y="7"/>
                    </a:lnTo>
                    <a:lnTo>
                      <a:pt x="432" y="17"/>
                    </a:lnTo>
                    <a:lnTo>
                      <a:pt x="462" y="28"/>
                    </a:lnTo>
                    <a:lnTo>
                      <a:pt x="491" y="45"/>
                    </a:lnTo>
                    <a:lnTo>
                      <a:pt x="519" y="61"/>
                    </a:lnTo>
                    <a:lnTo>
                      <a:pt x="545" y="83"/>
                    </a:lnTo>
                    <a:lnTo>
                      <a:pt x="568" y="106"/>
                    </a:lnTo>
                    <a:lnTo>
                      <a:pt x="590" y="132"/>
                    </a:lnTo>
                    <a:lnTo>
                      <a:pt x="608" y="160"/>
                    </a:lnTo>
                    <a:lnTo>
                      <a:pt x="625" y="189"/>
                    </a:lnTo>
                    <a:lnTo>
                      <a:pt x="639" y="222"/>
                    </a:lnTo>
                    <a:lnTo>
                      <a:pt x="651" y="255"/>
                    </a:lnTo>
                    <a:lnTo>
                      <a:pt x="660" y="287"/>
                    </a:lnTo>
                    <a:lnTo>
                      <a:pt x="665" y="323"/>
                    </a:lnTo>
                    <a:lnTo>
                      <a:pt x="665" y="361"/>
                    </a:lnTo>
                    <a:lnTo>
                      <a:pt x="665" y="398"/>
                    </a:lnTo>
                    <a:lnTo>
                      <a:pt x="660" y="434"/>
                    </a:lnTo>
                    <a:lnTo>
                      <a:pt x="651" y="467"/>
                    </a:lnTo>
                    <a:lnTo>
                      <a:pt x="639" y="499"/>
                    </a:lnTo>
                    <a:lnTo>
                      <a:pt x="625" y="532"/>
                    </a:lnTo>
                    <a:lnTo>
                      <a:pt x="608" y="561"/>
                    </a:lnTo>
                    <a:lnTo>
                      <a:pt x="590" y="589"/>
                    </a:lnTo>
                    <a:lnTo>
                      <a:pt x="568" y="615"/>
                    </a:lnTo>
                    <a:lnTo>
                      <a:pt x="545" y="638"/>
                    </a:lnTo>
                    <a:lnTo>
                      <a:pt x="519" y="660"/>
                    </a:lnTo>
                    <a:lnTo>
                      <a:pt x="491" y="676"/>
                    </a:lnTo>
                    <a:lnTo>
                      <a:pt x="462" y="693"/>
                    </a:lnTo>
                    <a:lnTo>
                      <a:pt x="432" y="704"/>
                    </a:lnTo>
                    <a:lnTo>
                      <a:pt x="401" y="714"/>
                    </a:lnTo>
                    <a:lnTo>
                      <a:pt x="368" y="719"/>
                    </a:lnTo>
                    <a:lnTo>
                      <a:pt x="333" y="721"/>
                    </a:lnTo>
                    <a:lnTo>
                      <a:pt x="300" y="719"/>
                    </a:lnTo>
                    <a:lnTo>
                      <a:pt x="267" y="714"/>
                    </a:lnTo>
                    <a:lnTo>
                      <a:pt x="234" y="704"/>
                    </a:lnTo>
                    <a:lnTo>
                      <a:pt x="203" y="693"/>
                    </a:lnTo>
                    <a:lnTo>
                      <a:pt x="175" y="676"/>
                    </a:lnTo>
                    <a:lnTo>
                      <a:pt x="146" y="660"/>
                    </a:lnTo>
                    <a:lnTo>
                      <a:pt x="123" y="638"/>
                    </a:lnTo>
                    <a:lnTo>
                      <a:pt x="99" y="615"/>
                    </a:lnTo>
                    <a:lnTo>
                      <a:pt x="76" y="589"/>
                    </a:lnTo>
                    <a:lnTo>
                      <a:pt x="57" y="561"/>
                    </a:lnTo>
                    <a:lnTo>
                      <a:pt x="40" y="532"/>
                    </a:lnTo>
                    <a:lnTo>
                      <a:pt x="26" y="499"/>
                    </a:lnTo>
                    <a:lnTo>
                      <a:pt x="14" y="467"/>
                    </a:lnTo>
                    <a:lnTo>
                      <a:pt x="7" y="434"/>
                    </a:lnTo>
                    <a:lnTo>
                      <a:pt x="3" y="398"/>
                    </a:lnTo>
                    <a:lnTo>
                      <a:pt x="0" y="361"/>
                    </a:lnTo>
                    <a:lnTo>
                      <a:pt x="3" y="323"/>
                    </a:lnTo>
                    <a:lnTo>
                      <a:pt x="7" y="287"/>
                    </a:lnTo>
                    <a:lnTo>
                      <a:pt x="14" y="255"/>
                    </a:lnTo>
                    <a:lnTo>
                      <a:pt x="26" y="222"/>
                    </a:lnTo>
                    <a:lnTo>
                      <a:pt x="40" y="189"/>
                    </a:lnTo>
                    <a:lnTo>
                      <a:pt x="57" y="160"/>
                    </a:lnTo>
                    <a:lnTo>
                      <a:pt x="76" y="132"/>
                    </a:lnTo>
                    <a:lnTo>
                      <a:pt x="99" y="106"/>
                    </a:lnTo>
                    <a:lnTo>
                      <a:pt x="123" y="83"/>
                    </a:lnTo>
                    <a:lnTo>
                      <a:pt x="146" y="61"/>
                    </a:lnTo>
                    <a:lnTo>
                      <a:pt x="175" y="45"/>
                    </a:lnTo>
                    <a:lnTo>
                      <a:pt x="203" y="28"/>
                    </a:lnTo>
                    <a:lnTo>
                      <a:pt x="234" y="17"/>
                    </a:lnTo>
                    <a:lnTo>
                      <a:pt x="267" y="7"/>
                    </a:lnTo>
                    <a:lnTo>
                      <a:pt x="300" y="2"/>
                    </a:lnTo>
                    <a:lnTo>
                      <a:pt x="333" y="0"/>
                    </a:lnTo>
                    <a:close/>
                  </a:path>
                </a:pathLst>
              </a:custGeom>
              <a:solidFill>
                <a:srgbClr val="FADC10"/>
              </a:solidFill>
              <a:ln w="9525">
                <a:noFill/>
                <a:round/>
                <a:headEnd/>
                <a:tailEnd/>
              </a:ln>
            </p:spPr>
            <p:txBody>
              <a:bodyPr/>
              <a:lstStyle/>
              <a:p>
                <a:endParaRPr lang="en-US"/>
              </a:p>
            </p:txBody>
          </p:sp>
          <p:sp>
            <p:nvSpPr>
              <p:cNvPr id="77" name="Freeform 170"/>
              <p:cNvSpPr>
                <a:spLocks/>
              </p:cNvSpPr>
              <p:nvPr/>
            </p:nvSpPr>
            <p:spPr bwMode="auto">
              <a:xfrm>
                <a:off x="4589" y="2679"/>
                <a:ext cx="648" cy="709"/>
              </a:xfrm>
              <a:custGeom>
                <a:avLst/>
                <a:gdLst>
                  <a:gd name="T0" fmla="*/ 325 w 648"/>
                  <a:gd name="T1" fmla="*/ 0 h 709"/>
                  <a:gd name="T2" fmla="*/ 389 w 648"/>
                  <a:gd name="T3" fmla="*/ 7 h 709"/>
                  <a:gd name="T4" fmla="*/ 450 w 648"/>
                  <a:gd name="T5" fmla="*/ 28 h 709"/>
                  <a:gd name="T6" fmla="*/ 504 w 648"/>
                  <a:gd name="T7" fmla="*/ 61 h 709"/>
                  <a:gd name="T8" fmla="*/ 554 w 648"/>
                  <a:gd name="T9" fmla="*/ 103 h 709"/>
                  <a:gd name="T10" fmla="*/ 591 w 648"/>
                  <a:gd name="T11" fmla="*/ 158 h 709"/>
                  <a:gd name="T12" fmla="*/ 622 w 648"/>
                  <a:gd name="T13" fmla="*/ 217 h 709"/>
                  <a:gd name="T14" fmla="*/ 641 w 648"/>
                  <a:gd name="T15" fmla="*/ 282 h 709"/>
                  <a:gd name="T16" fmla="*/ 648 w 648"/>
                  <a:gd name="T17" fmla="*/ 356 h 709"/>
                  <a:gd name="T18" fmla="*/ 646 w 648"/>
                  <a:gd name="T19" fmla="*/ 391 h 709"/>
                  <a:gd name="T20" fmla="*/ 634 w 648"/>
                  <a:gd name="T21" fmla="*/ 459 h 709"/>
                  <a:gd name="T22" fmla="*/ 608 w 648"/>
                  <a:gd name="T23" fmla="*/ 523 h 709"/>
                  <a:gd name="T24" fmla="*/ 572 w 648"/>
                  <a:gd name="T25" fmla="*/ 579 h 709"/>
                  <a:gd name="T26" fmla="*/ 530 w 648"/>
                  <a:gd name="T27" fmla="*/ 629 h 709"/>
                  <a:gd name="T28" fmla="*/ 478 w 648"/>
                  <a:gd name="T29" fmla="*/ 666 h 709"/>
                  <a:gd name="T30" fmla="*/ 419 w 648"/>
                  <a:gd name="T31" fmla="*/ 692 h 709"/>
                  <a:gd name="T32" fmla="*/ 358 w 648"/>
                  <a:gd name="T33" fmla="*/ 706 h 709"/>
                  <a:gd name="T34" fmla="*/ 325 w 648"/>
                  <a:gd name="T35" fmla="*/ 709 h 709"/>
                  <a:gd name="T36" fmla="*/ 259 w 648"/>
                  <a:gd name="T37" fmla="*/ 702 h 709"/>
                  <a:gd name="T38" fmla="*/ 198 w 648"/>
                  <a:gd name="T39" fmla="*/ 681 h 709"/>
                  <a:gd name="T40" fmla="*/ 143 w 648"/>
                  <a:gd name="T41" fmla="*/ 648 h 709"/>
                  <a:gd name="T42" fmla="*/ 96 w 648"/>
                  <a:gd name="T43" fmla="*/ 605 h 709"/>
                  <a:gd name="T44" fmla="*/ 56 w 648"/>
                  <a:gd name="T45" fmla="*/ 553 h 709"/>
                  <a:gd name="T46" fmla="*/ 26 w 648"/>
                  <a:gd name="T47" fmla="*/ 492 h 709"/>
                  <a:gd name="T48" fmla="*/ 7 w 648"/>
                  <a:gd name="T49" fmla="*/ 426 h 709"/>
                  <a:gd name="T50" fmla="*/ 0 w 648"/>
                  <a:gd name="T51" fmla="*/ 356 h 709"/>
                  <a:gd name="T52" fmla="*/ 2 w 648"/>
                  <a:gd name="T53" fmla="*/ 318 h 709"/>
                  <a:gd name="T54" fmla="*/ 14 w 648"/>
                  <a:gd name="T55" fmla="*/ 250 h 709"/>
                  <a:gd name="T56" fmla="*/ 40 w 648"/>
                  <a:gd name="T57" fmla="*/ 186 h 709"/>
                  <a:gd name="T58" fmla="*/ 75 w 648"/>
                  <a:gd name="T59" fmla="*/ 129 h 709"/>
                  <a:gd name="T60" fmla="*/ 118 w 648"/>
                  <a:gd name="T61" fmla="*/ 82 h 709"/>
                  <a:gd name="T62" fmla="*/ 169 w 648"/>
                  <a:gd name="T63" fmla="*/ 45 h 709"/>
                  <a:gd name="T64" fmla="*/ 228 w 648"/>
                  <a:gd name="T65" fmla="*/ 16 h 709"/>
                  <a:gd name="T66" fmla="*/ 292 w 648"/>
                  <a:gd name="T67" fmla="*/ 2 h 709"/>
                  <a:gd name="T68" fmla="*/ 325 w 648"/>
                  <a:gd name="T69" fmla="*/ 0 h 7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8"/>
                  <a:gd name="T106" fmla="*/ 0 h 709"/>
                  <a:gd name="T107" fmla="*/ 648 w 648"/>
                  <a:gd name="T108" fmla="*/ 709 h 7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8" h="709">
                    <a:moveTo>
                      <a:pt x="325" y="0"/>
                    </a:moveTo>
                    <a:lnTo>
                      <a:pt x="325" y="0"/>
                    </a:lnTo>
                    <a:lnTo>
                      <a:pt x="358" y="2"/>
                    </a:lnTo>
                    <a:lnTo>
                      <a:pt x="389" y="7"/>
                    </a:lnTo>
                    <a:lnTo>
                      <a:pt x="419" y="16"/>
                    </a:lnTo>
                    <a:lnTo>
                      <a:pt x="450" y="28"/>
                    </a:lnTo>
                    <a:lnTo>
                      <a:pt x="478" y="45"/>
                    </a:lnTo>
                    <a:lnTo>
                      <a:pt x="504" y="61"/>
                    </a:lnTo>
                    <a:lnTo>
                      <a:pt x="530" y="82"/>
                    </a:lnTo>
                    <a:lnTo>
                      <a:pt x="554" y="103"/>
                    </a:lnTo>
                    <a:lnTo>
                      <a:pt x="572" y="129"/>
                    </a:lnTo>
                    <a:lnTo>
                      <a:pt x="591" y="158"/>
                    </a:lnTo>
                    <a:lnTo>
                      <a:pt x="608" y="186"/>
                    </a:lnTo>
                    <a:lnTo>
                      <a:pt x="622" y="217"/>
                    </a:lnTo>
                    <a:lnTo>
                      <a:pt x="634" y="250"/>
                    </a:lnTo>
                    <a:lnTo>
                      <a:pt x="641" y="282"/>
                    </a:lnTo>
                    <a:lnTo>
                      <a:pt x="646" y="318"/>
                    </a:lnTo>
                    <a:lnTo>
                      <a:pt x="648" y="356"/>
                    </a:lnTo>
                    <a:lnTo>
                      <a:pt x="646" y="391"/>
                    </a:lnTo>
                    <a:lnTo>
                      <a:pt x="641" y="426"/>
                    </a:lnTo>
                    <a:lnTo>
                      <a:pt x="634" y="459"/>
                    </a:lnTo>
                    <a:lnTo>
                      <a:pt x="622" y="492"/>
                    </a:lnTo>
                    <a:lnTo>
                      <a:pt x="608" y="523"/>
                    </a:lnTo>
                    <a:lnTo>
                      <a:pt x="591" y="553"/>
                    </a:lnTo>
                    <a:lnTo>
                      <a:pt x="572" y="579"/>
                    </a:lnTo>
                    <a:lnTo>
                      <a:pt x="554" y="605"/>
                    </a:lnTo>
                    <a:lnTo>
                      <a:pt x="530" y="629"/>
                    </a:lnTo>
                    <a:lnTo>
                      <a:pt x="504" y="648"/>
                    </a:lnTo>
                    <a:lnTo>
                      <a:pt x="478" y="666"/>
                    </a:lnTo>
                    <a:lnTo>
                      <a:pt x="450" y="681"/>
                    </a:lnTo>
                    <a:lnTo>
                      <a:pt x="419" y="692"/>
                    </a:lnTo>
                    <a:lnTo>
                      <a:pt x="389" y="702"/>
                    </a:lnTo>
                    <a:lnTo>
                      <a:pt x="358" y="706"/>
                    </a:lnTo>
                    <a:lnTo>
                      <a:pt x="325" y="709"/>
                    </a:lnTo>
                    <a:lnTo>
                      <a:pt x="292" y="706"/>
                    </a:lnTo>
                    <a:lnTo>
                      <a:pt x="259" y="702"/>
                    </a:lnTo>
                    <a:lnTo>
                      <a:pt x="228" y="692"/>
                    </a:lnTo>
                    <a:lnTo>
                      <a:pt x="198" y="681"/>
                    </a:lnTo>
                    <a:lnTo>
                      <a:pt x="169" y="666"/>
                    </a:lnTo>
                    <a:lnTo>
                      <a:pt x="143" y="648"/>
                    </a:lnTo>
                    <a:lnTo>
                      <a:pt x="118" y="629"/>
                    </a:lnTo>
                    <a:lnTo>
                      <a:pt x="96" y="605"/>
                    </a:lnTo>
                    <a:lnTo>
                      <a:pt x="75" y="579"/>
                    </a:lnTo>
                    <a:lnTo>
                      <a:pt x="56" y="553"/>
                    </a:lnTo>
                    <a:lnTo>
                      <a:pt x="40" y="523"/>
                    </a:lnTo>
                    <a:lnTo>
                      <a:pt x="26" y="492"/>
                    </a:lnTo>
                    <a:lnTo>
                      <a:pt x="14" y="459"/>
                    </a:lnTo>
                    <a:lnTo>
                      <a:pt x="7" y="426"/>
                    </a:lnTo>
                    <a:lnTo>
                      <a:pt x="2" y="391"/>
                    </a:lnTo>
                    <a:lnTo>
                      <a:pt x="0" y="356"/>
                    </a:lnTo>
                    <a:lnTo>
                      <a:pt x="2" y="318"/>
                    </a:lnTo>
                    <a:lnTo>
                      <a:pt x="7" y="282"/>
                    </a:lnTo>
                    <a:lnTo>
                      <a:pt x="14" y="250"/>
                    </a:lnTo>
                    <a:lnTo>
                      <a:pt x="26" y="217"/>
                    </a:lnTo>
                    <a:lnTo>
                      <a:pt x="40" y="186"/>
                    </a:lnTo>
                    <a:lnTo>
                      <a:pt x="56" y="158"/>
                    </a:lnTo>
                    <a:lnTo>
                      <a:pt x="75" y="129"/>
                    </a:lnTo>
                    <a:lnTo>
                      <a:pt x="96" y="103"/>
                    </a:lnTo>
                    <a:lnTo>
                      <a:pt x="118" y="82"/>
                    </a:lnTo>
                    <a:lnTo>
                      <a:pt x="143" y="61"/>
                    </a:lnTo>
                    <a:lnTo>
                      <a:pt x="169" y="45"/>
                    </a:lnTo>
                    <a:lnTo>
                      <a:pt x="198" y="28"/>
                    </a:lnTo>
                    <a:lnTo>
                      <a:pt x="228" y="16"/>
                    </a:lnTo>
                    <a:lnTo>
                      <a:pt x="259" y="7"/>
                    </a:lnTo>
                    <a:lnTo>
                      <a:pt x="292" y="2"/>
                    </a:lnTo>
                    <a:lnTo>
                      <a:pt x="325" y="0"/>
                    </a:lnTo>
                    <a:close/>
                  </a:path>
                </a:pathLst>
              </a:custGeom>
              <a:solidFill>
                <a:srgbClr val="FADE10"/>
              </a:solidFill>
              <a:ln w="9525">
                <a:noFill/>
                <a:round/>
                <a:headEnd/>
                <a:tailEnd/>
              </a:ln>
            </p:spPr>
            <p:txBody>
              <a:bodyPr/>
              <a:lstStyle/>
              <a:p>
                <a:endParaRPr lang="en-US"/>
              </a:p>
            </p:txBody>
          </p:sp>
          <p:sp>
            <p:nvSpPr>
              <p:cNvPr id="78" name="Freeform 171"/>
              <p:cNvSpPr>
                <a:spLocks/>
              </p:cNvSpPr>
              <p:nvPr/>
            </p:nvSpPr>
            <p:spPr bwMode="auto">
              <a:xfrm>
                <a:off x="4598" y="2684"/>
                <a:ext cx="629" cy="697"/>
              </a:xfrm>
              <a:custGeom>
                <a:avLst/>
                <a:gdLst>
                  <a:gd name="T0" fmla="*/ 316 w 629"/>
                  <a:gd name="T1" fmla="*/ 0 h 697"/>
                  <a:gd name="T2" fmla="*/ 380 w 629"/>
                  <a:gd name="T3" fmla="*/ 7 h 697"/>
                  <a:gd name="T4" fmla="*/ 439 w 629"/>
                  <a:gd name="T5" fmla="*/ 28 h 697"/>
                  <a:gd name="T6" fmla="*/ 490 w 629"/>
                  <a:gd name="T7" fmla="*/ 61 h 697"/>
                  <a:gd name="T8" fmla="*/ 538 w 629"/>
                  <a:gd name="T9" fmla="*/ 103 h 697"/>
                  <a:gd name="T10" fmla="*/ 575 w 629"/>
                  <a:gd name="T11" fmla="*/ 155 h 697"/>
                  <a:gd name="T12" fmla="*/ 606 w 629"/>
                  <a:gd name="T13" fmla="*/ 214 h 697"/>
                  <a:gd name="T14" fmla="*/ 622 w 629"/>
                  <a:gd name="T15" fmla="*/ 280 h 697"/>
                  <a:gd name="T16" fmla="*/ 629 w 629"/>
                  <a:gd name="T17" fmla="*/ 348 h 697"/>
                  <a:gd name="T18" fmla="*/ 627 w 629"/>
                  <a:gd name="T19" fmla="*/ 383 h 697"/>
                  <a:gd name="T20" fmla="*/ 615 w 629"/>
                  <a:gd name="T21" fmla="*/ 452 h 697"/>
                  <a:gd name="T22" fmla="*/ 592 w 629"/>
                  <a:gd name="T23" fmla="*/ 515 h 697"/>
                  <a:gd name="T24" fmla="*/ 559 w 629"/>
                  <a:gd name="T25" fmla="*/ 570 h 697"/>
                  <a:gd name="T26" fmla="*/ 516 w 629"/>
                  <a:gd name="T27" fmla="*/ 617 h 697"/>
                  <a:gd name="T28" fmla="*/ 464 w 629"/>
                  <a:gd name="T29" fmla="*/ 654 h 697"/>
                  <a:gd name="T30" fmla="*/ 408 w 629"/>
                  <a:gd name="T31" fmla="*/ 683 h 697"/>
                  <a:gd name="T32" fmla="*/ 347 w 629"/>
                  <a:gd name="T33" fmla="*/ 694 h 697"/>
                  <a:gd name="T34" fmla="*/ 316 w 629"/>
                  <a:gd name="T35" fmla="*/ 697 h 697"/>
                  <a:gd name="T36" fmla="*/ 252 w 629"/>
                  <a:gd name="T37" fmla="*/ 690 h 697"/>
                  <a:gd name="T38" fmla="*/ 193 w 629"/>
                  <a:gd name="T39" fmla="*/ 671 h 697"/>
                  <a:gd name="T40" fmla="*/ 139 w 629"/>
                  <a:gd name="T41" fmla="*/ 638 h 697"/>
                  <a:gd name="T42" fmla="*/ 94 w 629"/>
                  <a:gd name="T43" fmla="*/ 595 h 697"/>
                  <a:gd name="T44" fmla="*/ 54 w 629"/>
                  <a:gd name="T45" fmla="*/ 544 h 697"/>
                  <a:gd name="T46" fmla="*/ 26 w 629"/>
                  <a:gd name="T47" fmla="*/ 485 h 697"/>
                  <a:gd name="T48" fmla="*/ 7 w 629"/>
                  <a:gd name="T49" fmla="*/ 419 h 697"/>
                  <a:gd name="T50" fmla="*/ 0 w 629"/>
                  <a:gd name="T51" fmla="*/ 348 h 697"/>
                  <a:gd name="T52" fmla="*/ 2 w 629"/>
                  <a:gd name="T53" fmla="*/ 313 h 697"/>
                  <a:gd name="T54" fmla="*/ 14 w 629"/>
                  <a:gd name="T55" fmla="*/ 245 h 697"/>
                  <a:gd name="T56" fmla="*/ 40 w 629"/>
                  <a:gd name="T57" fmla="*/ 183 h 697"/>
                  <a:gd name="T58" fmla="*/ 73 w 629"/>
                  <a:gd name="T59" fmla="*/ 127 h 697"/>
                  <a:gd name="T60" fmla="*/ 116 w 629"/>
                  <a:gd name="T61" fmla="*/ 80 h 697"/>
                  <a:gd name="T62" fmla="*/ 165 w 629"/>
                  <a:gd name="T63" fmla="*/ 42 h 697"/>
                  <a:gd name="T64" fmla="*/ 222 w 629"/>
                  <a:gd name="T65" fmla="*/ 16 h 697"/>
                  <a:gd name="T66" fmla="*/ 283 w 629"/>
                  <a:gd name="T67" fmla="*/ 2 h 697"/>
                  <a:gd name="T68" fmla="*/ 316 w 629"/>
                  <a:gd name="T69" fmla="*/ 0 h 6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9"/>
                  <a:gd name="T106" fmla="*/ 0 h 697"/>
                  <a:gd name="T107" fmla="*/ 629 w 629"/>
                  <a:gd name="T108" fmla="*/ 697 h 69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9" h="697">
                    <a:moveTo>
                      <a:pt x="316" y="0"/>
                    </a:moveTo>
                    <a:lnTo>
                      <a:pt x="316" y="0"/>
                    </a:lnTo>
                    <a:lnTo>
                      <a:pt x="347" y="2"/>
                    </a:lnTo>
                    <a:lnTo>
                      <a:pt x="380" y="7"/>
                    </a:lnTo>
                    <a:lnTo>
                      <a:pt x="408" y="16"/>
                    </a:lnTo>
                    <a:lnTo>
                      <a:pt x="439" y="28"/>
                    </a:lnTo>
                    <a:lnTo>
                      <a:pt x="464" y="42"/>
                    </a:lnTo>
                    <a:lnTo>
                      <a:pt x="490" y="61"/>
                    </a:lnTo>
                    <a:lnTo>
                      <a:pt x="516" y="80"/>
                    </a:lnTo>
                    <a:lnTo>
                      <a:pt x="538" y="103"/>
                    </a:lnTo>
                    <a:lnTo>
                      <a:pt x="559" y="127"/>
                    </a:lnTo>
                    <a:lnTo>
                      <a:pt x="575" y="155"/>
                    </a:lnTo>
                    <a:lnTo>
                      <a:pt x="592" y="183"/>
                    </a:lnTo>
                    <a:lnTo>
                      <a:pt x="606" y="214"/>
                    </a:lnTo>
                    <a:lnTo>
                      <a:pt x="615" y="245"/>
                    </a:lnTo>
                    <a:lnTo>
                      <a:pt x="622" y="280"/>
                    </a:lnTo>
                    <a:lnTo>
                      <a:pt x="627" y="313"/>
                    </a:lnTo>
                    <a:lnTo>
                      <a:pt x="629" y="348"/>
                    </a:lnTo>
                    <a:lnTo>
                      <a:pt x="627" y="383"/>
                    </a:lnTo>
                    <a:lnTo>
                      <a:pt x="622" y="419"/>
                    </a:lnTo>
                    <a:lnTo>
                      <a:pt x="615" y="452"/>
                    </a:lnTo>
                    <a:lnTo>
                      <a:pt x="606" y="485"/>
                    </a:lnTo>
                    <a:lnTo>
                      <a:pt x="592" y="515"/>
                    </a:lnTo>
                    <a:lnTo>
                      <a:pt x="575" y="544"/>
                    </a:lnTo>
                    <a:lnTo>
                      <a:pt x="559" y="570"/>
                    </a:lnTo>
                    <a:lnTo>
                      <a:pt x="538" y="595"/>
                    </a:lnTo>
                    <a:lnTo>
                      <a:pt x="516" y="617"/>
                    </a:lnTo>
                    <a:lnTo>
                      <a:pt x="490" y="638"/>
                    </a:lnTo>
                    <a:lnTo>
                      <a:pt x="464" y="654"/>
                    </a:lnTo>
                    <a:lnTo>
                      <a:pt x="439" y="671"/>
                    </a:lnTo>
                    <a:lnTo>
                      <a:pt x="408" y="683"/>
                    </a:lnTo>
                    <a:lnTo>
                      <a:pt x="380" y="690"/>
                    </a:lnTo>
                    <a:lnTo>
                      <a:pt x="347" y="694"/>
                    </a:lnTo>
                    <a:lnTo>
                      <a:pt x="316" y="697"/>
                    </a:lnTo>
                    <a:lnTo>
                      <a:pt x="283" y="694"/>
                    </a:lnTo>
                    <a:lnTo>
                      <a:pt x="252" y="690"/>
                    </a:lnTo>
                    <a:lnTo>
                      <a:pt x="222" y="683"/>
                    </a:lnTo>
                    <a:lnTo>
                      <a:pt x="193" y="671"/>
                    </a:lnTo>
                    <a:lnTo>
                      <a:pt x="165" y="654"/>
                    </a:lnTo>
                    <a:lnTo>
                      <a:pt x="139" y="638"/>
                    </a:lnTo>
                    <a:lnTo>
                      <a:pt x="116" y="617"/>
                    </a:lnTo>
                    <a:lnTo>
                      <a:pt x="94" y="595"/>
                    </a:lnTo>
                    <a:lnTo>
                      <a:pt x="73" y="570"/>
                    </a:lnTo>
                    <a:lnTo>
                      <a:pt x="54" y="544"/>
                    </a:lnTo>
                    <a:lnTo>
                      <a:pt x="40" y="515"/>
                    </a:lnTo>
                    <a:lnTo>
                      <a:pt x="26" y="485"/>
                    </a:lnTo>
                    <a:lnTo>
                      <a:pt x="14" y="452"/>
                    </a:lnTo>
                    <a:lnTo>
                      <a:pt x="7" y="419"/>
                    </a:lnTo>
                    <a:lnTo>
                      <a:pt x="2" y="383"/>
                    </a:lnTo>
                    <a:lnTo>
                      <a:pt x="0" y="348"/>
                    </a:lnTo>
                    <a:lnTo>
                      <a:pt x="2" y="313"/>
                    </a:lnTo>
                    <a:lnTo>
                      <a:pt x="7" y="280"/>
                    </a:lnTo>
                    <a:lnTo>
                      <a:pt x="14" y="245"/>
                    </a:lnTo>
                    <a:lnTo>
                      <a:pt x="26" y="214"/>
                    </a:lnTo>
                    <a:lnTo>
                      <a:pt x="40" y="183"/>
                    </a:lnTo>
                    <a:lnTo>
                      <a:pt x="54" y="155"/>
                    </a:lnTo>
                    <a:lnTo>
                      <a:pt x="73" y="127"/>
                    </a:lnTo>
                    <a:lnTo>
                      <a:pt x="94" y="103"/>
                    </a:lnTo>
                    <a:lnTo>
                      <a:pt x="116" y="80"/>
                    </a:lnTo>
                    <a:lnTo>
                      <a:pt x="139" y="61"/>
                    </a:lnTo>
                    <a:lnTo>
                      <a:pt x="165" y="42"/>
                    </a:lnTo>
                    <a:lnTo>
                      <a:pt x="193" y="28"/>
                    </a:lnTo>
                    <a:lnTo>
                      <a:pt x="222" y="16"/>
                    </a:lnTo>
                    <a:lnTo>
                      <a:pt x="252" y="7"/>
                    </a:lnTo>
                    <a:lnTo>
                      <a:pt x="283" y="2"/>
                    </a:lnTo>
                    <a:lnTo>
                      <a:pt x="316" y="0"/>
                    </a:lnTo>
                    <a:close/>
                  </a:path>
                </a:pathLst>
              </a:custGeom>
              <a:solidFill>
                <a:srgbClr val="FAE312"/>
              </a:solidFill>
              <a:ln w="9525">
                <a:noFill/>
                <a:round/>
                <a:headEnd/>
                <a:tailEnd/>
              </a:ln>
            </p:spPr>
            <p:txBody>
              <a:bodyPr/>
              <a:lstStyle/>
              <a:p>
                <a:endParaRPr lang="en-US"/>
              </a:p>
            </p:txBody>
          </p:sp>
          <p:sp>
            <p:nvSpPr>
              <p:cNvPr id="79" name="Freeform 172"/>
              <p:cNvSpPr>
                <a:spLocks/>
              </p:cNvSpPr>
              <p:nvPr/>
            </p:nvSpPr>
            <p:spPr bwMode="auto">
              <a:xfrm>
                <a:off x="4610" y="2688"/>
                <a:ext cx="608" cy="688"/>
              </a:xfrm>
              <a:custGeom>
                <a:avLst/>
                <a:gdLst>
                  <a:gd name="T0" fmla="*/ 304 w 608"/>
                  <a:gd name="T1" fmla="*/ 0 h 688"/>
                  <a:gd name="T2" fmla="*/ 365 w 608"/>
                  <a:gd name="T3" fmla="*/ 7 h 688"/>
                  <a:gd name="T4" fmla="*/ 422 w 608"/>
                  <a:gd name="T5" fmla="*/ 29 h 688"/>
                  <a:gd name="T6" fmla="*/ 474 w 608"/>
                  <a:gd name="T7" fmla="*/ 59 h 688"/>
                  <a:gd name="T8" fmla="*/ 518 w 608"/>
                  <a:gd name="T9" fmla="*/ 102 h 688"/>
                  <a:gd name="T10" fmla="*/ 556 w 608"/>
                  <a:gd name="T11" fmla="*/ 153 h 688"/>
                  <a:gd name="T12" fmla="*/ 584 w 608"/>
                  <a:gd name="T13" fmla="*/ 210 h 688"/>
                  <a:gd name="T14" fmla="*/ 603 w 608"/>
                  <a:gd name="T15" fmla="*/ 276 h 688"/>
                  <a:gd name="T16" fmla="*/ 608 w 608"/>
                  <a:gd name="T17" fmla="*/ 344 h 688"/>
                  <a:gd name="T18" fmla="*/ 608 w 608"/>
                  <a:gd name="T19" fmla="*/ 379 h 688"/>
                  <a:gd name="T20" fmla="*/ 596 w 608"/>
                  <a:gd name="T21" fmla="*/ 445 h 688"/>
                  <a:gd name="T22" fmla="*/ 573 w 608"/>
                  <a:gd name="T23" fmla="*/ 507 h 688"/>
                  <a:gd name="T24" fmla="*/ 540 w 608"/>
                  <a:gd name="T25" fmla="*/ 561 h 688"/>
                  <a:gd name="T26" fmla="*/ 497 w 608"/>
                  <a:gd name="T27" fmla="*/ 608 h 688"/>
                  <a:gd name="T28" fmla="*/ 450 w 608"/>
                  <a:gd name="T29" fmla="*/ 646 h 688"/>
                  <a:gd name="T30" fmla="*/ 394 w 608"/>
                  <a:gd name="T31" fmla="*/ 672 h 688"/>
                  <a:gd name="T32" fmla="*/ 335 w 608"/>
                  <a:gd name="T33" fmla="*/ 686 h 688"/>
                  <a:gd name="T34" fmla="*/ 304 w 608"/>
                  <a:gd name="T35" fmla="*/ 688 h 688"/>
                  <a:gd name="T36" fmla="*/ 243 w 608"/>
                  <a:gd name="T37" fmla="*/ 681 h 688"/>
                  <a:gd name="T38" fmla="*/ 186 w 608"/>
                  <a:gd name="T39" fmla="*/ 660 h 688"/>
                  <a:gd name="T40" fmla="*/ 134 w 608"/>
                  <a:gd name="T41" fmla="*/ 629 h 688"/>
                  <a:gd name="T42" fmla="*/ 89 w 608"/>
                  <a:gd name="T43" fmla="*/ 587 h 688"/>
                  <a:gd name="T44" fmla="*/ 52 w 608"/>
                  <a:gd name="T45" fmla="*/ 535 h 688"/>
                  <a:gd name="T46" fmla="*/ 23 w 608"/>
                  <a:gd name="T47" fmla="*/ 478 h 688"/>
                  <a:gd name="T48" fmla="*/ 5 w 608"/>
                  <a:gd name="T49" fmla="*/ 412 h 688"/>
                  <a:gd name="T50" fmla="*/ 0 w 608"/>
                  <a:gd name="T51" fmla="*/ 344 h 688"/>
                  <a:gd name="T52" fmla="*/ 0 w 608"/>
                  <a:gd name="T53" fmla="*/ 309 h 688"/>
                  <a:gd name="T54" fmla="*/ 12 w 608"/>
                  <a:gd name="T55" fmla="*/ 243 h 688"/>
                  <a:gd name="T56" fmla="*/ 35 w 608"/>
                  <a:gd name="T57" fmla="*/ 182 h 688"/>
                  <a:gd name="T58" fmla="*/ 68 w 608"/>
                  <a:gd name="T59" fmla="*/ 127 h 688"/>
                  <a:gd name="T60" fmla="*/ 111 w 608"/>
                  <a:gd name="T61" fmla="*/ 80 h 688"/>
                  <a:gd name="T62" fmla="*/ 158 w 608"/>
                  <a:gd name="T63" fmla="*/ 43 h 688"/>
                  <a:gd name="T64" fmla="*/ 214 w 608"/>
                  <a:gd name="T65" fmla="*/ 17 h 688"/>
                  <a:gd name="T66" fmla="*/ 273 w 608"/>
                  <a:gd name="T67" fmla="*/ 3 h 688"/>
                  <a:gd name="T68" fmla="*/ 304 w 608"/>
                  <a:gd name="T69" fmla="*/ 0 h 6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8"/>
                  <a:gd name="T106" fmla="*/ 0 h 688"/>
                  <a:gd name="T107" fmla="*/ 608 w 608"/>
                  <a:gd name="T108" fmla="*/ 688 h 6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8" h="688">
                    <a:moveTo>
                      <a:pt x="304" y="0"/>
                    </a:moveTo>
                    <a:lnTo>
                      <a:pt x="304" y="0"/>
                    </a:lnTo>
                    <a:lnTo>
                      <a:pt x="335" y="3"/>
                    </a:lnTo>
                    <a:lnTo>
                      <a:pt x="365" y="7"/>
                    </a:lnTo>
                    <a:lnTo>
                      <a:pt x="394" y="17"/>
                    </a:lnTo>
                    <a:lnTo>
                      <a:pt x="422" y="29"/>
                    </a:lnTo>
                    <a:lnTo>
                      <a:pt x="450" y="43"/>
                    </a:lnTo>
                    <a:lnTo>
                      <a:pt x="474" y="59"/>
                    </a:lnTo>
                    <a:lnTo>
                      <a:pt x="497" y="80"/>
                    </a:lnTo>
                    <a:lnTo>
                      <a:pt x="518" y="102"/>
                    </a:lnTo>
                    <a:lnTo>
                      <a:pt x="540" y="127"/>
                    </a:lnTo>
                    <a:lnTo>
                      <a:pt x="556" y="153"/>
                    </a:lnTo>
                    <a:lnTo>
                      <a:pt x="573" y="182"/>
                    </a:lnTo>
                    <a:lnTo>
                      <a:pt x="584" y="210"/>
                    </a:lnTo>
                    <a:lnTo>
                      <a:pt x="596" y="243"/>
                    </a:lnTo>
                    <a:lnTo>
                      <a:pt x="603" y="276"/>
                    </a:lnTo>
                    <a:lnTo>
                      <a:pt x="608" y="309"/>
                    </a:lnTo>
                    <a:lnTo>
                      <a:pt x="608" y="344"/>
                    </a:lnTo>
                    <a:lnTo>
                      <a:pt x="608" y="379"/>
                    </a:lnTo>
                    <a:lnTo>
                      <a:pt x="603" y="412"/>
                    </a:lnTo>
                    <a:lnTo>
                      <a:pt x="596" y="445"/>
                    </a:lnTo>
                    <a:lnTo>
                      <a:pt x="584" y="478"/>
                    </a:lnTo>
                    <a:lnTo>
                      <a:pt x="573" y="507"/>
                    </a:lnTo>
                    <a:lnTo>
                      <a:pt x="556" y="535"/>
                    </a:lnTo>
                    <a:lnTo>
                      <a:pt x="540" y="561"/>
                    </a:lnTo>
                    <a:lnTo>
                      <a:pt x="518" y="587"/>
                    </a:lnTo>
                    <a:lnTo>
                      <a:pt x="497" y="608"/>
                    </a:lnTo>
                    <a:lnTo>
                      <a:pt x="474" y="629"/>
                    </a:lnTo>
                    <a:lnTo>
                      <a:pt x="450" y="646"/>
                    </a:lnTo>
                    <a:lnTo>
                      <a:pt x="422" y="660"/>
                    </a:lnTo>
                    <a:lnTo>
                      <a:pt x="394" y="672"/>
                    </a:lnTo>
                    <a:lnTo>
                      <a:pt x="365" y="681"/>
                    </a:lnTo>
                    <a:lnTo>
                      <a:pt x="335" y="686"/>
                    </a:lnTo>
                    <a:lnTo>
                      <a:pt x="304" y="688"/>
                    </a:lnTo>
                    <a:lnTo>
                      <a:pt x="273" y="686"/>
                    </a:lnTo>
                    <a:lnTo>
                      <a:pt x="243" y="681"/>
                    </a:lnTo>
                    <a:lnTo>
                      <a:pt x="214" y="672"/>
                    </a:lnTo>
                    <a:lnTo>
                      <a:pt x="186" y="660"/>
                    </a:lnTo>
                    <a:lnTo>
                      <a:pt x="158" y="646"/>
                    </a:lnTo>
                    <a:lnTo>
                      <a:pt x="134" y="629"/>
                    </a:lnTo>
                    <a:lnTo>
                      <a:pt x="111" y="608"/>
                    </a:lnTo>
                    <a:lnTo>
                      <a:pt x="89" y="587"/>
                    </a:lnTo>
                    <a:lnTo>
                      <a:pt x="68" y="561"/>
                    </a:lnTo>
                    <a:lnTo>
                      <a:pt x="52" y="535"/>
                    </a:lnTo>
                    <a:lnTo>
                      <a:pt x="35" y="507"/>
                    </a:lnTo>
                    <a:lnTo>
                      <a:pt x="23" y="478"/>
                    </a:lnTo>
                    <a:lnTo>
                      <a:pt x="12" y="445"/>
                    </a:lnTo>
                    <a:lnTo>
                      <a:pt x="5" y="412"/>
                    </a:lnTo>
                    <a:lnTo>
                      <a:pt x="0" y="379"/>
                    </a:lnTo>
                    <a:lnTo>
                      <a:pt x="0" y="344"/>
                    </a:lnTo>
                    <a:lnTo>
                      <a:pt x="0" y="309"/>
                    </a:lnTo>
                    <a:lnTo>
                      <a:pt x="5" y="276"/>
                    </a:lnTo>
                    <a:lnTo>
                      <a:pt x="12" y="243"/>
                    </a:lnTo>
                    <a:lnTo>
                      <a:pt x="23" y="210"/>
                    </a:lnTo>
                    <a:lnTo>
                      <a:pt x="35" y="182"/>
                    </a:lnTo>
                    <a:lnTo>
                      <a:pt x="52" y="153"/>
                    </a:lnTo>
                    <a:lnTo>
                      <a:pt x="68" y="127"/>
                    </a:lnTo>
                    <a:lnTo>
                      <a:pt x="89" y="102"/>
                    </a:lnTo>
                    <a:lnTo>
                      <a:pt x="111" y="80"/>
                    </a:lnTo>
                    <a:lnTo>
                      <a:pt x="134" y="59"/>
                    </a:lnTo>
                    <a:lnTo>
                      <a:pt x="158" y="43"/>
                    </a:lnTo>
                    <a:lnTo>
                      <a:pt x="186" y="29"/>
                    </a:lnTo>
                    <a:lnTo>
                      <a:pt x="214" y="17"/>
                    </a:lnTo>
                    <a:lnTo>
                      <a:pt x="243" y="7"/>
                    </a:lnTo>
                    <a:lnTo>
                      <a:pt x="273" y="3"/>
                    </a:lnTo>
                    <a:lnTo>
                      <a:pt x="304" y="0"/>
                    </a:lnTo>
                    <a:close/>
                  </a:path>
                </a:pathLst>
              </a:custGeom>
              <a:solidFill>
                <a:srgbClr val="FAE614"/>
              </a:solidFill>
              <a:ln w="9525">
                <a:noFill/>
                <a:round/>
                <a:headEnd/>
                <a:tailEnd/>
              </a:ln>
            </p:spPr>
            <p:txBody>
              <a:bodyPr/>
              <a:lstStyle/>
              <a:p>
                <a:endParaRPr lang="en-US"/>
              </a:p>
            </p:txBody>
          </p:sp>
          <p:sp>
            <p:nvSpPr>
              <p:cNvPr id="80" name="Freeform 173"/>
              <p:cNvSpPr>
                <a:spLocks/>
              </p:cNvSpPr>
              <p:nvPr/>
            </p:nvSpPr>
            <p:spPr bwMode="auto">
              <a:xfrm>
                <a:off x="4619" y="2695"/>
                <a:ext cx="592" cy="674"/>
              </a:xfrm>
              <a:custGeom>
                <a:avLst/>
                <a:gdLst>
                  <a:gd name="T0" fmla="*/ 295 w 592"/>
                  <a:gd name="T1" fmla="*/ 0 h 674"/>
                  <a:gd name="T2" fmla="*/ 356 w 592"/>
                  <a:gd name="T3" fmla="*/ 5 h 674"/>
                  <a:gd name="T4" fmla="*/ 410 w 592"/>
                  <a:gd name="T5" fmla="*/ 26 h 674"/>
                  <a:gd name="T6" fmla="*/ 460 w 592"/>
                  <a:gd name="T7" fmla="*/ 57 h 674"/>
                  <a:gd name="T8" fmla="*/ 505 w 592"/>
                  <a:gd name="T9" fmla="*/ 99 h 674"/>
                  <a:gd name="T10" fmla="*/ 540 w 592"/>
                  <a:gd name="T11" fmla="*/ 149 h 674"/>
                  <a:gd name="T12" fmla="*/ 568 w 592"/>
                  <a:gd name="T13" fmla="*/ 205 h 674"/>
                  <a:gd name="T14" fmla="*/ 585 w 592"/>
                  <a:gd name="T15" fmla="*/ 269 h 674"/>
                  <a:gd name="T16" fmla="*/ 592 w 592"/>
                  <a:gd name="T17" fmla="*/ 337 h 674"/>
                  <a:gd name="T18" fmla="*/ 590 w 592"/>
                  <a:gd name="T19" fmla="*/ 370 h 674"/>
                  <a:gd name="T20" fmla="*/ 578 w 592"/>
                  <a:gd name="T21" fmla="*/ 436 h 674"/>
                  <a:gd name="T22" fmla="*/ 557 w 592"/>
                  <a:gd name="T23" fmla="*/ 497 h 674"/>
                  <a:gd name="T24" fmla="*/ 524 w 592"/>
                  <a:gd name="T25" fmla="*/ 552 h 674"/>
                  <a:gd name="T26" fmla="*/ 484 w 592"/>
                  <a:gd name="T27" fmla="*/ 596 h 674"/>
                  <a:gd name="T28" fmla="*/ 436 w 592"/>
                  <a:gd name="T29" fmla="*/ 632 h 674"/>
                  <a:gd name="T30" fmla="*/ 385 w 592"/>
                  <a:gd name="T31" fmla="*/ 658 h 674"/>
                  <a:gd name="T32" fmla="*/ 326 w 592"/>
                  <a:gd name="T33" fmla="*/ 672 h 674"/>
                  <a:gd name="T34" fmla="*/ 295 w 592"/>
                  <a:gd name="T35" fmla="*/ 674 h 674"/>
                  <a:gd name="T36" fmla="*/ 236 w 592"/>
                  <a:gd name="T37" fmla="*/ 667 h 674"/>
                  <a:gd name="T38" fmla="*/ 179 w 592"/>
                  <a:gd name="T39" fmla="*/ 648 h 674"/>
                  <a:gd name="T40" fmla="*/ 130 w 592"/>
                  <a:gd name="T41" fmla="*/ 615 h 674"/>
                  <a:gd name="T42" fmla="*/ 88 w 592"/>
                  <a:gd name="T43" fmla="*/ 575 h 674"/>
                  <a:gd name="T44" fmla="*/ 50 w 592"/>
                  <a:gd name="T45" fmla="*/ 526 h 674"/>
                  <a:gd name="T46" fmla="*/ 24 w 592"/>
                  <a:gd name="T47" fmla="*/ 467 h 674"/>
                  <a:gd name="T48" fmla="*/ 5 w 592"/>
                  <a:gd name="T49" fmla="*/ 403 h 674"/>
                  <a:gd name="T50" fmla="*/ 0 w 592"/>
                  <a:gd name="T51" fmla="*/ 337 h 674"/>
                  <a:gd name="T52" fmla="*/ 0 w 592"/>
                  <a:gd name="T53" fmla="*/ 302 h 674"/>
                  <a:gd name="T54" fmla="*/ 12 w 592"/>
                  <a:gd name="T55" fmla="*/ 236 h 674"/>
                  <a:gd name="T56" fmla="*/ 36 w 592"/>
                  <a:gd name="T57" fmla="*/ 177 h 674"/>
                  <a:gd name="T58" fmla="*/ 66 w 592"/>
                  <a:gd name="T59" fmla="*/ 123 h 674"/>
                  <a:gd name="T60" fmla="*/ 106 w 592"/>
                  <a:gd name="T61" fmla="*/ 76 h 674"/>
                  <a:gd name="T62" fmla="*/ 154 w 592"/>
                  <a:gd name="T63" fmla="*/ 40 h 674"/>
                  <a:gd name="T64" fmla="*/ 208 w 592"/>
                  <a:gd name="T65" fmla="*/ 14 h 674"/>
                  <a:gd name="T66" fmla="*/ 264 w 592"/>
                  <a:gd name="T67" fmla="*/ 0 h 674"/>
                  <a:gd name="T68" fmla="*/ 295 w 592"/>
                  <a:gd name="T69" fmla="*/ 0 h 6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2"/>
                  <a:gd name="T106" fmla="*/ 0 h 674"/>
                  <a:gd name="T107" fmla="*/ 592 w 592"/>
                  <a:gd name="T108" fmla="*/ 674 h 6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2" h="674">
                    <a:moveTo>
                      <a:pt x="295" y="0"/>
                    </a:moveTo>
                    <a:lnTo>
                      <a:pt x="295" y="0"/>
                    </a:lnTo>
                    <a:lnTo>
                      <a:pt x="326" y="0"/>
                    </a:lnTo>
                    <a:lnTo>
                      <a:pt x="356" y="5"/>
                    </a:lnTo>
                    <a:lnTo>
                      <a:pt x="385" y="14"/>
                    </a:lnTo>
                    <a:lnTo>
                      <a:pt x="410" y="26"/>
                    </a:lnTo>
                    <a:lnTo>
                      <a:pt x="436" y="40"/>
                    </a:lnTo>
                    <a:lnTo>
                      <a:pt x="460" y="57"/>
                    </a:lnTo>
                    <a:lnTo>
                      <a:pt x="484" y="76"/>
                    </a:lnTo>
                    <a:lnTo>
                      <a:pt x="505" y="99"/>
                    </a:lnTo>
                    <a:lnTo>
                      <a:pt x="524" y="123"/>
                    </a:lnTo>
                    <a:lnTo>
                      <a:pt x="540" y="149"/>
                    </a:lnTo>
                    <a:lnTo>
                      <a:pt x="557" y="177"/>
                    </a:lnTo>
                    <a:lnTo>
                      <a:pt x="568" y="205"/>
                    </a:lnTo>
                    <a:lnTo>
                      <a:pt x="578" y="236"/>
                    </a:lnTo>
                    <a:lnTo>
                      <a:pt x="585" y="269"/>
                    </a:lnTo>
                    <a:lnTo>
                      <a:pt x="590" y="302"/>
                    </a:lnTo>
                    <a:lnTo>
                      <a:pt x="592" y="337"/>
                    </a:lnTo>
                    <a:lnTo>
                      <a:pt x="590" y="370"/>
                    </a:lnTo>
                    <a:lnTo>
                      <a:pt x="585" y="403"/>
                    </a:lnTo>
                    <a:lnTo>
                      <a:pt x="578" y="436"/>
                    </a:lnTo>
                    <a:lnTo>
                      <a:pt x="568" y="467"/>
                    </a:lnTo>
                    <a:lnTo>
                      <a:pt x="557" y="497"/>
                    </a:lnTo>
                    <a:lnTo>
                      <a:pt x="540" y="526"/>
                    </a:lnTo>
                    <a:lnTo>
                      <a:pt x="524" y="552"/>
                    </a:lnTo>
                    <a:lnTo>
                      <a:pt x="505" y="575"/>
                    </a:lnTo>
                    <a:lnTo>
                      <a:pt x="484" y="596"/>
                    </a:lnTo>
                    <a:lnTo>
                      <a:pt x="460" y="615"/>
                    </a:lnTo>
                    <a:lnTo>
                      <a:pt x="436" y="632"/>
                    </a:lnTo>
                    <a:lnTo>
                      <a:pt x="410" y="648"/>
                    </a:lnTo>
                    <a:lnTo>
                      <a:pt x="385" y="658"/>
                    </a:lnTo>
                    <a:lnTo>
                      <a:pt x="356" y="667"/>
                    </a:lnTo>
                    <a:lnTo>
                      <a:pt x="326" y="672"/>
                    </a:lnTo>
                    <a:lnTo>
                      <a:pt x="295" y="674"/>
                    </a:lnTo>
                    <a:lnTo>
                      <a:pt x="264" y="672"/>
                    </a:lnTo>
                    <a:lnTo>
                      <a:pt x="236" y="667"/>
                    </a:lnTo>
                    <a:lnTo>
                      <a:pt x="208" y="658"/>
                    </a:lnTo>
                    <a:lnTo>
                      <a:pt x="179" y="648"/>
                    </a:lnTo>
                    <a:lnTo>
                      <a:pt x="154" y="632"/>
                    </a:lnTo>
                    <a:lnTo>
                      <a:pt x="130" y="615"/>
                    </a:lnTo>
                    <a:lnTo>
                      <a:pt x="106" y="596"/>
                    </a:lnTo>
                    <a:lnTo>
                      <a:pt x="88" y="575"/>
                    </a:lnTo>
                    <a:lnTo>
                      <a:pt x="66" y="552"/>
                    </a:lnTo>
                    <a:lnTo>
                      <a:pt x="50" y="526"/>
                    </a:lnTo>
                    <a:lnTo>
                      <a:pt x="36" y="497"/>
                    </a:lnTo>
                    <a:lnTo>
                      <a:pt x="24" y="467"/>
                    </a:lnTo>
                    <a:lnTo>
                      <a:pt x="12" y="436"/>
                    </a:lnTo>
                    <a:lnTo>
                      <a:pt x="5" y="403"/>
                    </a:lnTo>
                    <a:lnTo>
                      <a:pt x="0" y="370"/>
                    </a:lnTo>
                    <a:lnTo>
                      <a:pt x="0" y="337"/>
                    </a:lnTo>
                    <a:lnTo>
                      <a:pt x="0" y="302"/>
                    </a:lnTo>
                    <a:lnTo>
                      <a:pt x="5" y="269"/>
                    </a:lnTo>
                    <a:lnTo>
                      <a:pt x="12" y="236"/>
                    </a:lnTo>
                    <a:lnTo>
                      <a:pt x="24" y="205"/>
                    </a:lnTo>
                    <a:lnTo>
                      <a:pt x="36" y="177"/>
                    </a:lnTo>
                    <a:lnTo>
                      <a:pt x="50" y="149"/>
                    </a:lnTo>
                    <a:lnTo>
                      <a:pt x="66" y="123"/>
                    </a:lnTo>
                    <a:lnTo>
                      <a:pt x="88" y="99"/>
                    </a:lnTo>
                    <a:lnTo>
                      <a:pt x="106" y="76"/>
                    </a:lnTo>
                    <a:lnTo>
                      <a:pt x="130" y="57"/>
                    </a:lnTo>
                    <a:lnTo>
                      <a:pt x="154" y="40"/>
                    </a:lnTo>
                    <a:lnTo>
                      <a:pt x="179" y="26"/>
                    </a:lnTo>
                    <a:lnTo>
                      <a:pt x="208" y="14"/>
                    </a:lnTo>
                    <a:lnTo>
                      <a:pt x="236" y="5"/>
                    </a:lnTo>
                    <a:lnTo>
                      <a:pt x="264" y="0"/>
                    </a:lnTo>
                    <a:lnTo>
                      <a:pt x="295" y="0"/>
                    </a:lnTo>
                    <a:close/>
                  </a:path>
                </a:pathLst>
              </a:custGeom>
              <a:solidFill>
                <a:srgbClr val="FAEB14"/>
              </a:solidFill>
              <a:ln w="9525">
                <a:noFill/>
                <a:round/>
                <a:headEnd/>
                <a:tailEnd/>
              </a:ln>
            </p:spPr>
            <p:txBody>
              <a:bodyPr/>
              <a:lstStyle/>
              <a:p>
                <a:endParaRPr lang="en-US"/>
              </a:p>
            </p:txBody>
          </p:sp>
          <p:sp>
            <p:nvSpPr>
              <p:cNvPr id="81" name="Freeform 174"/>
              <p:cNvSpPr>
                <a:spLocks/>
              </p:cNvSpPr>
              <p:nvPr/>
            </p:nvSpPr>
            <p:spPr bwMode="auto">
              <a:xfrm>
                <a:off x="4629" y="2700"/>
                <a:ext cx="573" cy="662"/>
              </a:xfrm>
              <a:custGeom>
                <a:avLst/>
                <a:gdLst>
                  <a:gd name="T0" fmla="*/ 285 w 573"/>
                  <a:gd name="T1" fmla="*/ 0 h 662"/>
                  <a:gd name="T2" fmla="*/ 344 w 573"/>
                  <a:gd name="T3" fmla="*/ 7 h 662"/>
                  <a:gd name="T4" fmla="*/ 398 w 573"/>
                  <a:gd name="T5" fmla="*/ 26 h 662"/>
                  <a:gd name="T6" fmla="*/ 445 w 573"/>
                  <a:gd name="T7" fmla="*/ 57 h 662"/>
                  <a:gd name="T8" fmla="*/ 488 w 573"/>
                  <a:gd name="T9" fmla="*/ 97 h 662"/>
                  <a:gd name="T10" fmla="*/ 523 w 573"/>
                  <a:gd name="T11" fmla="*/ 146 h 662"/>
                  <a:gd name="T12" fmla="*/ 551 w 573"/>
                  <a:gd name="T13" fmla="*/ 203 h 662"/>
                  <a:gd name="T14" fmla="*/ 568 w 573"/>
                  <a:gd name="T15" fmla="*/ 264 h 662"/>
                  <a:gd name="T16" fmla="*/ 573 w 573"/>
                  <a:gd name="T17" fmla="*/ 330 h 662"/>
                  <a:gd name="T18" fmla="*/ 573 w 573"/>
                  <a:gd name="T19" fmla="*/ 365 h 662"/>
                  <a:gd name="T20" fmla="*/ 561 w 573"/>
                  <a:gd name="T21" fmla="*/ 429 h 662"/>
                  <a:gd name="T22" fmla="*/ 537 w 573"/>
                  <a:gd name="T23" fmla="*/ 488 h 662"/>
                  <a:gd name="T24" fmla="*/ 507 w 573"/>
                  <a:gd name="T25" fmla="*/ 542 h 662"/>
                  <a:gd name="T26" fmla="*/ 469 w 573"/>
                  <a:gd name="T27" fmla="*/ 587 h 662"/>
                  <a:gd name="T28" fmla="*/ 422 w 573"/>
                  <a:gd name="T29" fmla="*/ 622 h 662"/>
                  <a:gd name="T30" fmla="*/ 372 w 573"/>
                  <a:gd name="T31" fmla="*/ 648 h 662"/>
                  <a:gd name="T32" fmla="*/ 316 w 573"/>
                  <a:gd name="T33" fmla="*/ 660 h 662"/>
                  <a:gd name="T34" fmla="*/ 285 w 573"/>
                  <a:gd name="T35" fmla="*/ 662 h 662"/>
                  <a:gd name="T36" fmla="*/ 228 w 573"/>
                  <a:gd name="T37" fmla="*/ 655 h 662"/>
                  <a:gd name="T38" fmla="*/ 174 w 573"/>
                  <a:gd name="T39" fmla="*/ 636 h 662"/>
                  <a:gd name="T40" fmla="*/ 127 w 573"/>
                  <a:gd name="T41" fmla="*/ 605 h 662"/>
                  <a:gd name="T42" fmla="*/ 85 w 573"/>
                  <a:gd name="T43" fmla="*/ 565 h 662"/>
                  <a:gd name="T44" fmla="*/ 49 w 573"/>
                  <a:gd name="T45" fmla="*/ 516 h 662"/>
                  <a:gd name="T46" fmla="*/ 21 w 573"/>
                  <a:gd name="T47" fmla="*/ 459 h 662"/>
                  <a:gd name="T48" fmla="*/ 4 w 573"/>
                  <a:gd name="T49" fmla="*/ 398 h 662"/>
                  <a:gd name="T50" fmla="*/ 0 w 573"/>
                  <a:gd name="T51" fmla="*/ 330 h 662"/>
                  <a:gd name="T52" fmla="*/ 0 w 573"/>
                  <a:gd name="T53" fmla="*/ 297 h 662"/>
                  <a:gd name="T54" fmla="*/ 12 w 573"/>
                  <a:gd name="T55" fmla="*/ 233 h 662"/>
                  <a:gd name="T56" fmla="*/ 35 w 573"/>
                  <a:gd name="T57" fmla="*/ 172 h 662"/>
                  <a:gd name="T58" fmla="*/ 66 w 573"/>
                  <a:gd name="T59" fmla="*/ 120 h 662"/>
                  <a:gd name="T60" fmla="*/ 103 w 573"/>
                  <a:gd name="T61" fmla="*/ 75 h 662"/>
                  <a:gd name="T62" fmla="*/ 151 w 573"/>
                  <a:gd name="T63" fmla="*/ 40 h 662"/>
                  <a:gd name="T64" fmla="*/ 200 w 573"/>
                  <a:gd name="T65" fmla="*/ 14 h 662"/>
                  <a:gd name="T66" fmla="*/ 257 w 573"/>
                  <a:gd name="T67" fmla="*/ 0 h 662"/>
                  <a:gd name="T68" fmla="*/ 285 w 573"/>
                  <a:gd name="T69" fmla="*/ 0 h 6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3"/>
                  <a:gd name="T106" fmla="*/ 0 h 662"/>
                  <a:gd name="T107" fmla="*/ 573 w 573"/>
                  <a:gd name="T108" fmla="*/ 662 h 6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3" h="662">
                    <a:moveTo>
                      <a:pt x="285" y="0"/>
                    </a:moveTo>
                    <a:lnTo>
                      <a:pt x="285" y="0"/>
                    </a:lnTo>
                    <a:lnTo>
                      <a:pt x="316" y="0"/>
                    </a:lnTo>
                    <a:lnTo>
                      <a:pt x="344" y="7"/>
                    </a:lnTo>
                    <a:lnTo>
                      <a:pt x="372" y="14"/>
                    </a:lnTo>
                    <a:lnTo>
                      <a:pt x="398" y="26"/>
                    </a:lnTo>
                    <a:lnTo>
                      <a:pt x="422" y="40"/>
                    </a:lnTo>
                    <a:lnTo>
                      <a:pt x="445" y="57"/>
                    </a:lnTo>
                    <a:lnTo>
                      <a:pt x="469" y="75"/>
                    </a:lnTo>
                    <a:lnTo>
                      <a:pt x="488" y="97"/>
                    </a:lnTo>
                    <a:lnTo>
                      <a:pt x="507" y="120"/>
                    </a:lnTo>
                    <a:lnTo>
                      <a:pt x="523" y="146"/>
                    </a:lnTo>
                    <a:lnTo>
                      <a:pt x="537" y="172"/>
                    </a:lnTo>
                    <a:lnTo>
                      <a:pt x="551" y="203"/>
                    </a:lnTo>
                    <a:lnTo>
                      <a:pt x="561" y="233"/>
                    </a:lnTo>
                    <a:lnTo>
                      <a:pt x="568" y="264"/>
                    </a:lnTo>
                    <a:lnTo>
                      <a:pt x="573" y="297"/>
                    </a:lnTo>
                    <a:lnTo>
                      <a:pt x="573" y="330"/>
                    </a:lnTo>
                    <a:lnTo>
                      <a:pt x="573" y="365"/>
                    </a:lnTo>
                    <a:lnTo>
                      <a:pt x="568" y="398"/>
                    </a:lnTo>
                    <a:lnTo>
                      <a:pt x="561" y="429"/>
                    </a:lnTo>
                    <a:lnTo>
                      <a:pt x="551" y="459"/>
                    </a:lnTo>
                    <a:lnTo>
                      <a:pt x="537" y="488"/>
                    </a:lnTo>
                    <a:lnTo>
                      <a:pt x="523" y="516"/>
                    </a:lnTo>
                    <a:lnTo>
                      <a:pt x="507" y="542"/>
                    </a:lnTo>
                    <a:lnTo>
                      <a:pt x="488" y="565"/>
                    </a:lnTo>
                    <a:lnTo>
                      <a:pt x="469" y="587"/>
                    </a:lnTo>
                    <a:lnTo>
                      <a:pt x="445" y="605"/>
                    </a:lnTo>
                    <a:lnTo>
                      <a:pt x="422" y="622"/>
                    </a:lnTo>
                    <a:lnTo>
                      <a:pt x="398" y="636"/>
                    </a:lnTo>
                    <a:lnTo>
                      <a:pt x="372" y="648"/>
                    </a:lnTo>
                    <a:lnTo>
                      <a:pt x="344" y="655"/>
                    </a:lnTo>
                    <a:lnTo>
                      <a:pt x="316" y="660"/>
                    </a:lnTo>
                    <a:lnTo>
                      <a:pt x="285" y="662"/>
                    </a:lnTo>
                    <a:lnTo>
                      <a:pt x="257" y="660"/>
                    </a:lnTo>
                    <a:lnTo>
                      <a:pt x="228" y="655"/>
                    </a:lnTo>
                    <a:lnTo>
                      <a:pt x="200" y="648"/>
                    </a:lnTo>
                    <a:lnTo>
                      <a:pt x="174" y="636"/>
                    </a:lnTo>
                    <a:lnTo>
                      <a:pt x="151" y="622"/>
                    </a:lnTo>
                    <a:lnTo>
                      <a:pt x="127" y="605"/>
                    </a:lnTo>
                    <a:lnTo>
                      <a:pt x="103" y="587"/>
                    </a:lnTo>
                    <a:lnTo>
                      <a:pt x="85" y="565"/>
                    </a:lnTo>
                    <a:lnTo>
                      <a:pt x="66" y="542"/>
                    </a:lnTo>
                    <a:lnTo>
                      <a:pt x="49" y="516"/>
                    </a:lnTo>
                    <a:lnTo>
                      <a:pt x="35" y="488"/>
                    </a:lnTo>
                    <a:lnTo>
                      <a:pt x="21" y="459"/>
                    </a:lnTo>
                    <a:lnTo>
                      <a:pt x="12" y="429"/>
                    </a:lnTo>
                    <a:lnTo>
                      <a:pt x="4" y="398"/>
                    </a:lnTo>
                    <a:lnTo>
                      <a:pt x="0" y="365"/>
                    </a:lnTo>
                    <a:lnTo>
                      <a:pt x="0" y="330"/>
                    </a:lnTo>
                    <a:lnTo>
                      <a:pt x="0" y="297"/>
                    </a:lnTo>
                    <a:lnTo>
                      <a:pt x="4" y="264"/>
                    </a:lnTo>
                    <a:lnTo>
                      <a:pt x="12" y="233"/>
                    </a:lnTo>
                    <a:lnTo>
                      <a:pt x="21" y="203"/>
                    </a:lnTo>
                    <a:lnTo>
                      <a:pt x="35" y="172"/>
                    </a:lnTo>
                    <a:lnTo>
                      <a:pt x="49" y="146"/>
                    </a:lnTo>
                    <a:lnTo>
                      <a:pt x="66" y="120"/>
                    </a:lnTo>
                    <a:lnTo>
                      <a:pt x="85" y="97"/>
                    </a:lnTo>
                    <a:lnTo>
                      <a:pt x="103" y="75"/>
                    </a:lnTo>
                    <a:lnTo>
                      <a:pt x="127" y="57"/>
                    </a:lnTo>
                    <a:lnTo>
                      <a:pt x="151" y="40"/>
                    </a:lnTo>
                    <a:lnTo>
                      <a:pt x="174" y="26"/>
                    </a:lnTo>
                    <a:lnTo>
                      <a:pt x="200" y="14"/>
                    </a:lnTo>
                    <a:lnTo>
                      <a:pt x="228" y="7"/>
                    </a:lnTo>
                    <a:lnTo>
                      <a:pt x="257" y="0"/>
                    </a:lnTo>
                    <a:lnTo>
                      <a:pt x="285" y="0"/>
                    </a:lnTo>
                    <a:close/>
                  </a:path>
                </a:pathLst>
              </a:custGeom>
              <a:solidFill>
                <a:srgbClr val="F7EA15"/>
              </a:solidFill>
              <a:ln w="9525">
                <a:noFill/>
                <a:round/>
                <a:headEnd/>
                <a:tailEnd/>
              </a:ln>
            </p:spPr>
            <p:txBody>
              <a:bodyPr/>
              <a:lstStyle/>
              <a:p>
                <a:endParaRPr lang="en-US"/>
              </a:p>
            </p:txBody>
          </p:sp>
          <p:sp>
            <p:nvSpPr>
              <p:cNvPr id="82" name="Freeform 175"/>
              <p:cNvSpPr>
                <a:spLocks/>
              </p:cNvSpPr>
              <p:nvPr/>
            </p:nvSpPr>
            <p:spPr bwMode="auto">
              <a:xfrm>
                <a:off x="4638" y="2705"/>
                <a:ext cx="556" cy="650"/>
              </a:xfrm>
              <a:custGeom>
                <a:avLst/>
                <a:gdLst>
                  <a:gd name="T0" fmla="*/ 278 w 556"/>
                  <a:gd name="T1" fmla="*/ 0 h 650"/>
                  <a:gd name="T2" fmla="*/ 333 w 556"/>
                  <a:gd name="T3" fmla="*/ 7 h 650"/>
                  <a:gd name="T4" fmla="*/ 387 w 556"/>
                  <a:gd name="T5" fmla="*/ 26 h 650"/>
                  <a:gd name="T6" fmla="*/ 434 w 556"/>
                  <a:gd name="T7" fmla="*/ 54 h 650"/>
                  <a:gd name="T8" fmla="*/ 474 w 556"/>
                  <a:gd name="T9" fmla="*/ 94 h 650"/>
                  <a:gd name="T10" fmla="*/ 507 w 556"/>
                  <a:gd name="T11" fmla="*/ 143 h 650"/>
                  <a:gd name="T12" fmla="*/ 533 w 556"/>
                  <a:gd name="T13" fmla="*/ 198 h 650"/>
                  <a:gd name="T14" fmla="*/ 549 w 556"/>
                  <a:gd name="T15" fmla="*/ 259 h 650"/>
                  <a:gd name="T16" fmla="*/ 556 w 556"/>
                  <a:gd name="T17" fmla="*/ 325 h 650"/>
                  <a:gd name="T18" fmla="*/ 554 w 556"/>
                  <a:gd name="T19" fmla="*/ 358 h 650"/>
                  <a:gd name="T20" fmla="*/ 542 w 556"/>
                  <a:gd name="T21" fmla="*/ 421 h 650"/>
                  <a:gd name="T22" fmla="*/ 521 w 556"/>
                  <a:gd name="T23" fmla="*/ 480 h 650"/>
                  <a:gd name="T24" fmla="*/ 493 w 556"/>
                  <a:gd name="T25" fmla="*/ 532 h 650"/>
                  <a:gd name="T26" fmla="*/ 455 w 556"/>
                  <a:gd name="T27" fmla="*/ 577 h 650"/>
                  <a:gd name="T28" fmla="*/ 410 w 556"/>
                  <a:gd name="T29" fmla="*/ 612 h 650"/>
                  <a:gd name="T30" fmla="*/ 361 w 556"/>
                  <a:gd name="T31" fmla="*/ 636 h 650"/>
                  <a:gd name="T32" fmla="*/ 307 w 556"/>
                  <a:gd name="T33" fmla="*/ 650 h 650"/>
                  <a:gd name="T34" fmla="*/ 278 w 556"/>
                  <a:gd name="T35" fmla="*/ 650 h 650"/>
                  <a:gd name="T36" fmla="*/ 222 w 556"/>
                  <a:gd name="T37" fmla="*/ 645 h 650"/>
                  <a:gd name="T38" fmla="*/ 170 w 556"/>
                  <a:gd name="T39" fmla="*/ 624 h 650"/>
                  <a:gd name="T40" fmla="*/ 123 w 556"/>
                  <a:gd name="T41" fmla="*/ 596 h 650"/>
                  <a:gd name="T42" fmla="*/ 83 w 556"/>
                  <a:gd name="T43" fmla="*/ 556 h 650"/>
                  <a:gd name="T44" fmla="*/ 47 w 556"/>
                  <a:gd name="T45" fmla="*/ 506 h 650"/>
                  <a:gd name="T46" fmla="*/ 21 w 556"/>
                  <a:gd name="T47" fmla="*/ 452 h 650"/>
                  <a:gd name="T48" fmla="*/ 5 w 556"/>
                  <a:gd name="T49" fmla="*/ 391 h 650"/>
                  <a:gd name="T50" fmla="*/ 0 w 556"/>
                  <a:gd name="T51" fmla="*/ 325 h 650"/>
                  <a:gd name="T52" fmla="*/ 3 w 556"/>
                  <a:gd name="T53" fmla="*/ 292 h 650"/>
                  <a:gd name="T54" fmla="*/ 12 w 556"/>
                  <a:gd name="T55" fmla="*/ 228 h 650"/>
                  <a:gd name="T56" fmla="*/ 33 w 556"/>
                  <a:gd name="T57" fmla="*/ 169 h 650"/>
                  <a:gd name="T58" fmla="*/ 64 w 556"/>
                  <a:gd name="T59" fmla="*/ 118 h 650"/>
                  <a:gd name="T60" fmla="*/ 102 w 556"/>
                  <a:gd name="T61" fmla="*/ 73 h 650"/>
                  <a:gd name="T62" fmla="*/ 146 w 556"/>
                  <a:gd name="T63" fmla="*/ 37 h 650"/>
                  <a:gd name="T64" fmla="*/ 196 w 556"/>
                  <a:gd name="T65" fmla="*/ 14 h 650"/>
                  <a:gd name="T66" fmla="*/ 250 w 556"/>
                  <a:gd name="T67" fmla="*/ 0 h 650"/>
                  <a:gd name="T68" fmla="*/ 278 w 556"/>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6"/>
                  <a:gd name="T106" fmla="*/ 0 h 650"/>
                  <a:gd name="T107" fmla="*/ 556 w 556"/>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6" h="650">
                    <a:moveTo>
                      <a:pt x="278" y="0"/>
                    </a:moveTo>
                    <a:lnTo>
                      <a:pt x="278" y="0"/>
                    </a:lnTo>
                    <a:lnTo>
                      <a:pt x="307" y="0"/>
                    </a:lnTo>
                    <a:lnTo>
                      <a:pt x="333" y="7"/>
                    </a:lnTo>
                    <a:lnTo>
                      <a:pt x="361" y="14"/>
                    </a:lnTo>
                    <a:lnTo>
                      <a:pt x="387" y="26"/>
                    </a:lnTo>
                    <a:lnTo>
                      <a:pt x="410" y="37"/>
                    </a:lnTo>
                    <a:lnTo>
                      <a:pt x="434" y="54"/>
                    </a:lnTo>
                    <a:lnTo>
                      <a:pt x="455" y="73"/>
                    </a:lnTo>
                    <a:lnTo>
                      <a:pt x="474" y="94"/>
                    </a:lnTo>
                    <a:lnTo>
                      <a:pt x="493" y="118"/>
                    </a:lnTo>
                    <a:lnTo>
                      <a:pt x="507" y="143"/>
                    </a:lnTo>
                    <a:lnTo>
                      <a:pt x="521" y="169"/>
                    </a:lnTo>
                    <a:lnTo>
                      <a:pt x="533" y="198"/>
                    </a:lnTo>
                    <a:lnTo>
                      <a:pt x="542" y="228"/>
                    </a:lnTo>
                    <a:lnTo>
                      <a:pt x="549" y="259"/>
                    </a:lnTo>
                    <a:lnTo>
                      <a:pt x="554" y="292"/>
                    </a:lnTo>
                    <a:lnTo>
                      <a:pt x="556" y="325"/>
                    </a:lnTo>
                    <a:lnTo>
                      <a:pt x="554" y="358"/>
                    </a:lnTo>
                    <a:lnTo>
                      <a:pt x="549" y="391"/>
                    </a:lnTo>
                    <a:lnTo>
                      <a:pt x="542" y="421"/>
                    </a:lnTo>
                    <a:lnTo>
                      <a:pt x="533" y="452"/>
                    </a:lnTo>
                    <a:lnTo>
                      <a:pt x="521" y="480"/>
                    </a:lnTo>
                    <a:lnTo>
                      <a:pt x="507" y="506"/>
                    </a:lnTo>
                    <a:lnTo>
                      <a:pt x="493" y="532"/>
                    </a:lnTo>
                    <a:lnTo>
                      <a:pt x="474" y="556"/>
                    </a:lnTo>
                    <a:lnTo>
                      <a:pt x="455" y="577"/>
                    </a:lnTo>
                    <a:lnTo>
                      <a:pt x="434" y="596"/>
                    </a:lnTo>
                    <a:lnTo>
                      <a:pt x="410" y="612"/>
                    </a:lnTo>
                    <a:lnTo>
                      <a:pt x="387" y="624"/>
                    </a:lnTo>
                    <a:lnTo>
                      <a:pt x="361" y="636"/>
                    </a:lnTo>
                    <a:lnTo>
                      <a:pt x="333" y="645"/>
                    </a:lnTo>
                    <a:lnTo>
                      <a:pt x="307" y="650"/>
                    </a:lnTo>
                    <a:lnTo>
                      <a:pt x="278" y="650"/>
                    </a:lnTo>
                    <a:lnTo>
                      <a:pt x="250" y="650"/>
                    </a:lnTo>
                    <a:lnTo>
                      <a:pt x="222" y="645"/>
                    </a:lnTo>
                    <a:lnTo>
                      <a:pt x="196" y="636"/>
                    </a:lnTo>
                    <a:lnTo>
                      <a:pt x="170" y="624"/>
                    </a:lnTo>
                    <a:lnTo>
                      <a:pt x="146" y="612"/>
                    </a:lnTo>
                    <a:lnTo>
                      <a:pt x="123" y="596"/>
                    </a:lnTo>
                    <a:lnTo>
                      <a:pt x="102" y="577"/>
                    </a:lnTo>
                    <a:lnTo>
                      <a:pt x="83" y="556"/>
                    </a:lnTo>
                    <a:lnTo>
                      <a:pt x="64" y="532"/>
                    </a:lnTo>
                    <a:lnTo>
                      <a:pt x="47" y="506"/>
                    </a:lnTo>
                    <a:lnTo>
                      <a:pt x="33" y="480"/>
                    </a:lnTo>
                    <a:lnTo>
                      <a:pt x="21" y="452"/>
                    </a:lnTo>
                    <a:lnTo>
                      <a:pt x="12" y="421"/>
                    </a:lnTo>
                    <a:lnTo>
                      <a:pt x="5" y="391"/>
                    </a:lnTo>
                    <a:lnTo>
                      <a:pt x="3" y="358"/>
                    </a:lnTo>
                    <a:lnTo>
                      <a:pt x="0" y="325"/>
                    </a:lnTo>
                    <a:lnTo>
                      <a:pt x="3" y="292"/>
                    </a:lnTo>
                    <a:lnTo>
                      <a:pt x="5" y="259"/>
                    </a:lnTo>
                    <a:lnTo>
                      <a:pt x="12" y="228"/>
                    </a:lnTo>
                    <a:lnTo>
                      <a:pt x="21" y="198"/>
                    </a:lnTo>
                    <a:lnTo>
                      <a:pt x="33" y="169"/>
                    </a:lnTo>
                    <a:lnTo>
                      <a:pt x="47" y="143"/>
                    </a:lnTo>
                    <a:lnTo>
                      <a:pt x="64" y="118"/>
                    </a:lnTo>
                    <a:lnTo>
                      <a:pt x="83" y="94"/>
                    </a:lnTo>
                    <a:lnTo>
                      <a:pt x="102" y="73"/>
                    </a:lnTo>
                    <a:lnTo>
                      <a:pt x="123" y="54"/>
                    </a:lnTo>
                    <a:lnTo>
                      <a:pt x="146" y="37"/>
                    </a:lnTo>
                    <a:lnTo>
                      <a:pt x="170" y="26"/>
                    </a:lnTo>
                    <a:lnTo>
                      <a:pt x="196" y="14"/>
                    </a:lnTo>
                    <a:lnTo>
                      <a:pt x="222" y="7"/>
                    </a:lnTo>
                    <a:lnTo>
                      <a:pt x="250" y="0"/>
                    </a:lnTo>
                    <a:lnTo>
                      <a:pt x="278" y="0"/>
                    </a:lnTo>
                    <a:close/>
                  </a:path>
                </a:pathLst>
              </a:custGeom>
              <a:solidFill>
                <a:srgbClr val="F7EF15"/>
              </a:solidFill>
              <a:ln w="9525">
                <a:noFill/>
                <a:round/>
                <a:headEnd/>
                <a:tailEnd/>
              </a:ln>
            </p:spPr>
            <p:txBody>
              <a:bodyPr/>
              <a:lstStyle/>
              <a:p>
                <a:endParaRPr lang="en-US"/>
              </a:p>
            </p:txBody>
          </p:sp>
          <p:sp>
            <p:nvSpPr>
              <p:cNvPr id="83" name="Freeform 176"/>
              <p:cNvSpPr>
                <a:spLocks/>
              </p:cNvSpPr>
              <p:nvPr/>
            </p:nvSpPr>
            <p:spPr bwMode="auto">
              <a:xfrm>
                <a:off x="4648" y="2709"/>
                <a:ext cx="537" cy="641"/>
              </a:xfrm>
              <a:custGeom>
                <a:avLst/>
                <a:gdLst>
                  <a:gd name="T0" fmla="*/ 268 w 537"/>
                  <a:gd name="T1" fmla="*/ 0 h 641"/>
                  <a:gd name="T2" fmla="*/ 323 w 537"/>
                  <a:gd name="T3" fmla="*/ 8 h 641"/>
                  <a:gd name="T4" fmla="*/ 372 w 537"/>
                  <a:gd name="T5" fmla="*/ 26 h 641"/>
                  <a:gd name="T6" fmla="*/ 419 w 537"/>
                  <a:gd name="T7" fmla="*/ 55 h 641"/>
                  <a:gd name="T8" fmla="*/ 457 w 537"/>
                  <a:gd name="T9" fmla="*/ 95 h 641"/>
                  <a:gd name="T10" fmla="*/ 490 w 537"/>
                  <a:gd name="T11" fmla="*/ 142 h 641"/>
                  <a:gd name="T12" fmla="*/ 516 w 537"/>
                  <a:gd name="T13" fmla="*/ 196 h 641"/>
                  <a:gd name="T14" fmla="*/ 532 w 537"/>
                  <a:gd name="T15" fmla="*/ 255 h 641"/>
                  <a:gd name="T16" fmla="*/ 537 w 537"/>
                  <a:gd name="T17" fmla="*/ 321 h 641"/>
                  <a:gd name="T18" fmla="*/ 535 w 537"/>
                  <a:gd name="T19" fmla="*/ 354 h 641"/>
                  <a:gd name="T20" fmla="*/ 525 w 537"/>
                  <a:gd name="T21" fmla="*/ 415 h 641"/>
                  <a:gd name="T22" fmla="*/ 504 w 537"/>
                  <a:gd name="T23" fmla="*/ 472 h 641"/>
                  <a:gd name="T24" fmla="*/ 476 w 537"/>
                  <a:gd name="T25" fmla="*/ 523 h 641"/>
                  <a:gd name="T26" fmla="*/ 438 w 537"/>
                  <a:gd name="T27" fmla="*/ 568 h 641"/>
                  <a:gd name="T28" fmla="*/ 396 w 537"/>
                  <a:gd name="T29" fmla="*/ 601 h 641"/>
                  <a:gd name="T30" fmla="*/ 348 w 537"/>
                  <a:gd name="T31" fmla="*/ 625 h 641"/>
                  <a:gd name="T32" fmla="*/ 297 w 537"/>
                  <a:gd name="T33" fmla="*/ 639 h 641"/>
                  <a:gd name="T34" fmla="*/ 268 w 537"/>
                  <a:gd name="T35" fmla="*/ 641 h 641"/>
                  <a:gd name="T36" fmla="*/ 214 w 537"/>
                  <a:gd name="T37" fmla="*/ 634 h 641"/>
                  <a:gd name="T38" fmla="*/ 165 w 537"/>
                  <a:gd name="T39" fmla="*/ 615 h 641"/>
                  <a:gd name="T40" fmla="*/ 117 w 537"/>
                  <a:gd name="T41" fmla="*/ 585 h 641"/>
                  <a:gd name="T42" fmla="*/ 77 w 537"/>
                  <a:gd name="T43" fmla="*/ 547 h 641"/>
                  <a:gd name="T44" fmla="*/ 47 w 537"/>
                  <a:gd name="T45" fmla="*/ 500 h 641"/>
                  <a:gd name="T46" fmla="*/ 21 w 537"/>
                  <a:gd name="T47" fmla="*/ 446 h 641"/>
                  <a:gd name="T48" fmla="*/ 4 w 537"/>
                  <a:gd name="T49" fmla="*/ 384 h 641"/>
                  <a:gd name="T50" fmla="*/ 0 w 537"/>
                  <a:gd name="T51" fmla="*/ 321 h 641"/>
                  <a:gd name="T52" fmla="*/ 2 w 537"/>
                  <a:gd name="T53" fmla="*/ 288 h 641"/>
                  <a:gd name="T54" fmla="*/ 11 w 537"/>
                  <a:gd name="T55" fmla="*/ 224 h 641"/>
                  <a:gd name="T56" fmla="*/ 33 w 537"/>
                  <a:gd name="T57" fmla="*/ 168 h 641"/>
                  <a:gd name="T58" fmla="*/ 61 w 537"/>
                  <a:gd name="T59" fmla="*/ 116 h 641"/>
                  <a:gd name="T60" fmla="*/ 99 w 537"/>
                  <a:gd name="T61" fmla="*/ 73 h 641"/>
                  <a:gd name="T62" fmla="*/ 141 w 537"/>
                  <a:gd name="T63" fmla="*/ 38 h 641"/>
                  <a:gd name="T64" fmla="*/ 188 w 537"/>
                  <a:gd name="T65" fmla="*/ 15 h 641"/>
                  <a:gd name="T66" fmla="*/ 240 w 537"/>
                  <a:gd name="T67" fmla="*/ 3 h 641"/>
                  <a:gd name="T68" fmla="*/ 268 w 537"/>
                  <a:gd name="T69" fmla="*/ 0 h 6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7"/>
                  <a:gd name="T106" fmla="*/ 0 h 641"/>
                  <a:gd name="T107" fmla="*/ 537 w 537"/>
                  <a:gd name="T108" fmla="*/ 641 h 6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7" h="641">
                    <a:moveTo>
                      <a:pt x="268" y="0"/>
                    </a:moveTo>
                    <a:lnTo>
                      <a:pt x="268" y="0"/>
                    </a:lnTo>
                    <a:lnTo>
                      <a:pt x="297" y="3"/>
                    </a:lnTo>
                    <a:lnTo>
                      <a:pt x="323" y="8"/>
                    </a:lnTo>
                    <a:lnTo>
                      <a:pt x="348" y="15"/>
                    </a:lnTo>
                    <a:lnTo>
                      <a:pt x="372" y="26"/>
                    </a:lnTo>
                    <a:lnTo>
                      <a:pt x="396" y="38"/>
                    </a:lnTo>
                    <a:lnTo>
                      <a:pt x="419" y="55"/>
                    </a:lnTo>
                    <a:lnTo>
                      <a:pt x="438" y="73"/>
                    </a:lnTo>
                    <a:lnTo>
                      <a:pt x="457" y="95"/>
                    </a:lnTo>
                    <a:lnTo>
                      <a:pt x="476" y="116"/>
                    </a:lnTo>
                    <a:lnTo>
                      <a:pt x="490" y="142"/>
                    </a:lnTo>
                    <a:lnTo>
                      <a:pt x="504" y="168"/>
                    </a:lnTo>
                    <a:lnTo>
                      <a:pt x="516" y="196"/>
                    </a:lnTo>
                    <a:lnTo>
                      <a:pt x="525" y="224"/>
                    </a:lnTo>
                    <a:lnTo>
                      <a:pt x="532" y="255"/>
                    </a:lnTo>
                    <a:lnTo>
                      <a:pt x="535" y="288"/>
                    </a:lnTo>
                    <a:lnTo>
                      <a:pt x="537" y="321"/>
                    </a:lnTo>
                    <a:lnTo>
                      <a:pt x="535" y="354"/>
                    </a:lnTo>
                    <a:lnTo>
                      <a:pt x="532" y="384"/>
                    </a:lnTo>
                    <a:lnTo>
                      <a:pt x="525" y="415"/>
                    </a:lnTo>
                    <a:lnTo>
                      <a:pt x="516" y="446"/>
                    </a:lnTo>
                    <a:lnTo>
                      <a:pt x="504" y="472"/>
                    </a:lnTo>
                    <a:lnTo>
                      <a:pt x="490" y="500"/>
                    </a:lnTo>
                    <a:lnTo>
                      <a:pt x="476" y="523"/>
                    </a:lnTo>
                    <a:lnTo>
                      <a:pt x="457" y="547"/>
                    </a:lnTo>
                    <a:lnTo>
                      <a:pt x="438" y="568"/>
                    </a:lnTo>
                    <a:lnTo>
                      <a:pt x="419" y="585"/>
                    </a:lnTo>
                    <a:lnTo>
                      <a:pt x="396" y="601"/>
                    </a:lnTo>
                    <a:lnTo>
                      <a:pt x="372" y="615"/>
                    </a:lnTo>
                    <a:lnTo>
                      <a:pt x="348" y="625"/>
                    </a:lnTo>
                    <a:lnTo>
                      <a:pt x="323" y="634"/>
                    </a:lnTo>
                    <a:lnTo>
                      <a:pt x="297" y="639"/>
                    </a:lnTo>
                    <a:lnTo>
                      <a:pt x="268" y="641"/>
                    </a:lnTo>
                    <a:lnTo>
                      <a:pt x="240" y="639"/>
                    </a:lnTo>
                    <a:lnTo>
                      <a:pt x="214" y="634"/>
                    </a:lnTo>
                    <a:lnTo>
                      <a:pt x="188" y="625"/>
                    </a:lnTo>
                    <a:lnTo>
                      <a:pt x="165" y="615"/>
                    </a:lnTo>
                    <a:lnTo>
                      <a:pt x="141" y="601"/>
                    </a:lnTo>
                    <a:lnTo>
                      <a:pt x="117" y="585"/>
                    </a:lnTo>
                    <a:lnTo>
                      <a:pt x="99" y="568"/>
                    </a:lnTo>
                    <a:lnTo>
                      <a:pt x="77" y="547"/>
                    </a:lnTo>
                    <a:lnTo>
                      <a:pt x="61" y="523"/>
                    </a:lnTo>
                    <a:lnTo>
                      <a:pt x="47" y="500"/>
                    </a:lnTo>
                    <a:lnTo>
                      <a:pt x="33" y="472"/>
                    </a:lnTo>
                    <a:lnTo>
                      <a:pt x="21" y="446"/>
                    </a:lnTo>
                    <a:lnTo>
                      <a:pt x="11" y="415"/>
                    </a:lnTo>
                    <a:lnTo>
                      <a:pt x="4" y="384"/>
                    </a:lnTo>
                    <a:lnTo>
                      <a:pt x="2" y="354"/>
                    </a:lnTo>
                    <a:lnTo>
                      <a:pt x="0" y="321"/>
                    </a:lnTo>
                    <a:lnTo>
                      <a:pt x="2" y="288"/>
                    </a:lnTo>
                    <a:lnTo>
                      <a:pt x="4" y="255"/>
                    </a:lnTo>
                    <a:lnTo>
                      <a:pt x="11" y="224"/>
                    </a:lnTo>
                    <a:lnTo>
                      <a:pt x="21" y="196"/>
                    </a:lnTo>
                    <a:lnTo>
                      <a:pt x="33" y="168"/>
                    </a:lnTo>
                    <a:lnTo>
                      <a:pt x="47" y="142"/>
                    </a:lnTo>
                    <a:lnTo>
                      <a:pt x="61" y="116"/>
                    </a:lnTo>
                    <a:lnTo>
                      <a:pt x="77" y="95"/>
                    </a:lnTo>
                    <a:lnTo>
                      <a:pt x="99" y="73"/>
                    </a:lnTo>
                    <a:lnTo>
                      <a:pt x="117" y="55"/>
                    </a:lnTo>
                    <a:lnTo>
                      <a:pt x="141" y="38"/>
                    </a:lnTo>
                    <a:lnTo>
                      <a:pt x="165" y="26"/>
                    </a:lnTo>
                    <a:lnTo>
                      <a:pt x="188" y="15"/>
                    </a:lnTo>
                    <a:lnTo>
                      <a:pt x="214" y="8"/>
                    </a:lnTo>
                    <a:lnTo>
                      <a:pt x="240" y="3"/>
                    </a:lnTo>
                    <a:lnTo>
                      <a:pt x="268" y="0"/>
                    </a:lnTo>
                    <a:close/>
                  </a:path>
                </a:pathLst>
              </a:custGeom>
              <a:solidFill>
                <a:srgbClr val="F7F217"/>
              </a:solidFill>
              <a:ln w="9525">
                <a:noFill/>
                <a:round/>
                <a:headEnd/>
                <a:tailEnd/>
              </a:ln>
            </p:spPr>
            <p:txBody>
              <a:bodyPr/>
              <a:lstStyle/>
              <a:p>
                <a:endParaRPr lang="en-US"/>
              </a:p>
            </p:txBody>
          </p:sp>
          <p:sp>
            <p:nvSpPr>
              <p:cNvPr id="84" name="Freeform 177"/>
              <p:cNvSpPr>
                <a:spLocks/>
              </p:cNvSpPr>
              <p:nvPr/>
            </p:nvSpPr>
            <p:spPr bwMode="auto">
              <a:xfrm>
                <a:off x="4657" y="2714"/>
                <a:ext cx="519" cy="629"/>
              </a:xfrm>
              <a:custGeom>
                <a:avLst/>
                <a:gdLst>
                  <a:gd name="T0" fmla="*/ 259 w 519"/>
                  <a:gd name="T1" fmla="*/ 0 h 629"/>
                  <a:gd name="T2" fmla="*/ 311 w 519"/>
                  <a:gd name="T3" fmla="*/ 7 h 629"/>
                  <a:gd name="T4" fmla="*/ 361 w 519"/>
                  <a:gd name="T5" fmla="*/ 24 h 629"/>
                  <a:gd name="T6" fmla="*/ 405 w 519"/>
                  <a:gd name="T7" fmla="*/ 54 h 629"/>
                  <a:gd name="T8" fmla="*/ 443 w 519"/>
                  <a:gd name="T9" fmla="*/ 92 h 629"/>
                  <a:gd name="T10" fmla="*/ 474 w 519"/>
                  <a:gd name="T11" fmla="*/ 139 h 629"/>
                  <a:gd name="T12" fmla="*/ 500 w 519"/>
                  <a:gd name="T13" fmla="*/ 193 h 629"/>
                  <a:gd name="T14" fmla="*/ 514 w 519"/>
                  <a:gd name="T15" fmla="*/ 252 h 629"/>
                  <a:gd name="T16" fmla="*/ 519 w 519"/>
                  <a:gd name="T17" fmla="*/ 313 h 629"/>
                  <a:gd name="T18" fmla="*/ 519 w 519"/>
                  <a:gd name="T19" fmla="*/ 346 h 629"/>
                  <a:gd name="T20" fmla="*/ 507 w 519"/>
                  <a:gd name="T21" fmla="*/ 408 h 629"/>
                  <a:gd name="T22" fmla="*/ 488 w 519"/>
                  <a:gd name="T23" fmla="*/ 464 h 629"/>
                  <a:gd name="T24" fmla="*/ 460 w 519"/>
                  <a:gd name="T25" fmla="*/ 514 h 629"/>
                  <a:gd name="T26" fmla="*/ 424 w 519"/>
                  <a:gd name="T27" fmla="*/ 556 h 629"/>
                  <a:gd name="T28" fmla="*/ 384 w 519"/>
                  <a:gd name="T29" fmla="*/ 591 h 629"/>
                  <a:gd name="T30" fmla="*/ 337 w 519"/>
                  <a:gd name="T31" fmla="*/ 615 h 629"/>
                  <a:gd name="T32" fmla="*/ 285 w 519"/>
                  <a:gd name="T33" fmla="*/ 627 h 629"/>
                  <a:gd name="T34" fmla="*/ 259 w 519"/>
                  <a:gd name="T35" fmla="*/ 629 h 629"/>
                  <a:gd name="T36" fmla="*/ 207 w 519"/>
                  <a:gd name="T37" fmla="*/ 622 h 629"/>
                  <a:gd name="T38" fmla="*/ 158 w 519"/>
                  <a:gd name="T39" fmla="*/ 603 h 629"/>
                  <a:gd name="T40" fmla="*/ 116 w 519"/>
                  <a:gd name="T41" fmla="*/ 575 h 629"/>
                  <a:gd name="T42" fmla="*/ 75 w 519"/>
                  <a:gd name="T43" fmla="*/ 537 h 629"/>
                  <a:gd name="T44" fmla="*/ 45 w 519"/>
                  <a:gd name="T45" fmla="*/ 490 h 629"/>
                  <a:gd name="T46" fmla="*/ 21 w 519"/>
                  <a:gd name="T47" fmla="*/ 436 h 629"/>
                  <a:gd name="T48" fmla="*/ 5 w 519"/>
                  <a:gd name="T49" fmla="*/ 377 h 629"/>
                  <a:gd name="T50" fmla="*/ 0 w 519"/>
                  <a:gd name="T51" fmla="*/ 313 h 629"/>
                  <a:gd name="T52" fmla="*/ 2 w 519"/>
                  <a:gd name="T53" fmla="*/ 283 h 629"/>
                  <a:gd name="T54" fmla="*/ 12 w 519"/>
                  <a:gd name="T55" fmla="*/ 222 h 629"/>
                  <a:gd name="T56" fmla="*/ 33 w 519"/>
                  <a:gd name="T57" fmla="*/ 165 h 629"/>
                  <a:gd name="T58" fmla="*/ 59 w 519"/>
                  <a:gd name="T59" fmla="*/ 116 h 629"/>
                  <a:gd name="T60" fmla="*/ 94 w 519"/>
                  <a:gd name="T61" fmla="*/ 71 h 629"/>
                  <a:gd name="T62" fmla="*/ 137 w 519"/>
                  <a:gd name="T63" fmla="*/ 38 h 629"/>
                  <a:gd name="T64" fmla="*/ 184 w 519"/>
                  <a:gd name="T65" fmla="*/ 14 h 629"/>
                  <a:gd name="T66" fmla="*/ 233 w 519"/>
                  <a:gd name="T67" fmla="*/ 3 h 629"/>
                  <a:gd name="T68" fmla="*/ 259 w 519"/>
                  <a:gd name="T69" fmla="*/ 0 h 6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9"/>
                  <a:gd name="T106" fmla="*/ 0 h 629"/>
                  <a:gd name="T107" fmla="*/ 519 w 519"/>
                  <a:gd name="T108" fmla="*/ 629 h 6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9" h="629">
                    <a:moveTo>
                      <a:pt x="259" y="0"/>
                    </a:moveTo>
                    <a:lnTo>
                      <a:pt x="259" y="0"/>
                    </a:lnTo>
                    <a:lnTo>
                      <a:pt x="285" y="3"/>
                    </a:lnTo>
                    <a:lnTo>
                      <a:pt x="311" y="7"/>
                    </a:lnTo>
                    <a:lnTo>
                      <a:pt x="337" y="14"/>
                    </a:lnTo>
                    <a:lnTo>
                      <a:pt x="361" y="24"/>
                    </a:lnTo>
                    <a:lnTo>
                      <a:pt x="384" y="38"/>
                    </a:lnTo>
                    <a:lnTo>
                      <a:pt x="405" y="54"/>
                    </a:lnTo>
                    <a:lnTo>
                      <a:pt x="424" y="71"/>
                    </a:lnTo>
                    <a:lnTo>
                      <a:pt x="443" y="92"/>
                    </a:lnTo>
                    <a:lnTo>
                      <a:pt x="460" y="116"/>
                    </a:lnTo>
                    <a:lnTo>
                      <a:pt x="474" y="139"/>
                    </a:lnTo>
                    <a:lnTo>
                      <a:pt x="488" y="165"/>
                    </a:lnTo>
                    <a:lnTo>
                      <a:pt x="500" y="193"/>
                    </a:lnTo>
                    <a:lnTo>
                      <a:pt x="507" y="222"/>
                    </a:lnTo>
                    <a:lnTo>
                      <a:pt x="514" y="252"/>
                    </a:lnTo>
                    <a:lnTo>
                      <a:pt x="519" y="283"/>
                    </a:lnTo>
                    <a:lnTo>
                      <a:pt x="519" y="313"/>
                    </a:lnTo>
                    <a:lnTo>
                      <a:pt x="519" y="346"/>
                    </a:lnTo>
                    <a:lnTo>
                      <a:pt x="514" y="377"/>
                    </a:lnTo>
                    <a:lnTo>
                      <a:pt x="507" y="408"/>
                    </a:lnTo>
                    <a:lnTo>
                      <a:pt x="500" y="436"/>
                    </a:lnTo>
                    <a:lnTo>
                      <a:pt x="488" y="464"/>
                    </a:lnTo>
                    <a:lnTo>
                      <a:pt x="474" y="490"/>
                    </a:lnTo>
                    <a:lnTo>
                      <a:pt x="460" y="514"/>
                    </a:lnTo>
                    <a:lnTo>
                      <a:pt x="443" y="537"/>
                    </a:lnTo>
                    <a:lnTo>
                      <a:pt x="424" y="556"/>
                    </a:lnTo>
                    <a:lnTo>
                      <a:pt x="405" y="575"/>
                    </a:lnTo>
                    <a:lnTo>
                      <a:pt x="384" y="591"/>
                    </a:lnTo>
                    <a:lnTo>
                      <a:pt x="361" y="603"/>
                    </a:lnTo>
                    <a:lnTo>
                      <a:pt x="337" y="615"/>
                    </a:lnTo>
                    <a:lnTo>
                      <a:pt x="311" y="622"/>
                    </a:lnTo>
                    <a:lnTo>
                      <a:pt x="285" y="627"/>
                    </a:lnTo>
                    <a:lnTo>
                      <a:pt x="259" y="629"/>
                    </a:lnTo>
                    <a:lnTo>
                      <a:pt x="233" y="627"/>
                    </a:lnTo>
                    <a:lnTo>
                      <a:pt x="207" y="622"/>
                    </a:lnTo>
                    <a:lnTo>
                      <a:pt x="184" y="615"/>
                    </a:lnTo>
                    <a:lnTo>
                      <a:pt x="158" y="603"/>
                    </a:lnTo>
                    <a:lnTo>
                      <a:pt x="137" y="591"/>
                    </a:lnTo>
                    <a:lnTo>
                      <a:pt x="116" y="575"/>
                    </a:lnTo>
                    <a:lnTo>
                      <a:pt x="94" y="556"/>
                    </a:lnTo>
                    <a:lnTo>
                      <a:pt x="75" y="537"/>
                    </a:lnTo>
                    <a:lnTo>
                      <a:pt x="59" y="514"/>
                    </a:lnTo>
                    <a:lnTo>
                      <a:pt x="45" y="490"/>
                    </a:lnTo>
                    <a:lnTo>
                      <a:pt x="33" y="464"/>
                    </a:lnTo>
                    <a:lnTo>
                      <a:pt x="21" y="436"/>
                    </a:lnTo>
                    <a:lnTo>
                      <a:pt x="12" y="408"/>
                    </a:lnTo>
                    <a:lnTo>
                      <a:pt x="5" y="377"/>
                    </a:lnTo>
                    <a:lnTo>
                      <a:pt x="2" y="346"/>
                    </a:lnTo>
                    <a:lnTo>
                      <a:pt x="0" y="313"/>
                    </a:lnTo>
                    <a:lnTo>
                      <a:pt x="2" y="283"/>
                    </a:lnTo>
                    <a:lnTo>
                      <a:pt x="5" y="252"/>
                    </a:lnTo>
                    <a:lnTo>
                      <a:pt x="12" y="222"/>
                    </a:lnTo>
                    <a:lnTo>
                      <a:pt x="21" y="193"/>
                    </a:lnTo>
                    <a:lnTo>
                      <a:pt x="33" y="165"/>
                    </a:lnTo>
                    <a:lnTo>
                      <a:pt x="45" y="139"/>
                    </a:lnTo>
                    <a:lnTo>
                      <a:pt x="59" y="116"/>
                    </a:lnTo>
                    <a:lnTo>
                      <a:pt x="75" y="92"/>
                    </a:lnTo>
                    <a:lnTo>
                      <a:pt x="94" y="71"/>
                    </a:lnTo>
                    <a:lnTo>
                      <a:pt x="116" y="54"/>
                    </a:lnTo>
                    <a:lnTo>
                      <a:pt x="137" y="38"/>
                    </a:lnTo>
                    <a:lnTo>
                      <a:pt x="158" y="24"/>
                    </a:lnTo>
                    <a:lnTo>
                      <a:pt x="184" y="14"/>
                    </a:lnTo>
                    <a:lnTo>
                      <a:pt x="207" y="7"/>
                    </a:lnTo>
                    <a:lnTo>
                      <a:pt x="233" y="3"/>
                    </a:lnTo>
                    <a:lnTo>
                      <a:pt x="259" y="0"/>
                    </a:lnTo>
                    <a:close/>
                  </a:path>
                </a:pathLst>
              </a:custGeom>
              <a:solidFill>
                <a:srgbClr val="F7F719"/>
              </a:solidFill>
              <a:ln w="9525">
                <a:noFill/>
                <a:round/>
                <a:headEnd/>
                <a:tailEnd/>
              </a:ln>
            </p:spPr>
            <p:txBody>
              <a:bodyPr/>
              <a:lstStyle/>
              <a:p>
                <a:endParaRPr lang="en-US"/>
              </a:p>
            </p:txBody>
          </p:sp>
          <p:sp>
            <p:nvSpPr>
              <p:cNvPr id="85" name="Freeform 178"/>
              <p:cNvSpPr>
                <a:spLocks/>
              </p:cNvSpPr>
              <p:nvPr/>
            </p:nvSpPr>
            <p:spPr bwMode="auto">
              <a:xfrm>
                <a:off x="4987" y="2731"/>
                <a:ext cx="149" cy="139"/>
              </a:xfrm>
              <a:custGeom>
                <a:avLst/>
                <a:gdLst>
                  <a:gd name="T0" fmla="*/ 7 w 149"/>
                  <a:gd name="T1" fmla="*/ 77 h 139"/>
                  <a:gd name="T2" fmla="*/ 0 w 149"/>
                  <a:gd name="T3" fmla="*/ 59 h 139"/>
                  <a:gd name="T4" fmla="*/ 0 w 149"/>
                  <a:gd name="T5" fmla="*/ 59 h 139"/>
                  <a:gd name="T6" fmla="*/ 12 w 149"/>
                  <a:gd name="T7" fmla="*/ 47 h 139"/>
                  <a:gd name="T8" fmla="*/ 42 w 149"/>
                  <a:gd name="T9" fmla="*/ 21 h 139"/>
                  <a:gd name="T10" fmla="*/ 59 w 149"/>
                  <a:gd name="T11" fmla="*/ 9 h 139"/>
                  <a:gd name="T12" fmla="*/ 75 w 149"/>
                  <a:gd name="T13" fmla="*/ 2 h 139"/>
                  <a:gd name="T14" fmla="*/ 83 w 149"/>
                  <a:gd name="T15" fmla="*/ 0 h 139"/>
                  <a:gd name="T16" fmla="*/ 92 w 149"/>
                  <a:gd name="T17" fmla="*/ 0 h 139"/>
                  <a:gd name="T18" fmla="*/ 99 w 149"/>
                  <a:gd name="T19" fmla="*/ 2 h 139"/>
                  <a:gd name="T20" fmla="*/ 104 w 149"/>
                  <a:gd name="T21" fmla="*/ 4 h 139"/>
                  <a:gd name="T22" fmla="*/ 104 w 149"/>
                  <a:gd name="T23" fmla="*/ 4 h 139"/>
                  <a:gd name="T24" fmla="*/ 113 w 149"/>
                  <a:gd name="T25" fmla="*/ 14 h 139"/>
                  <a:gd name="T26" fmla="*/ 125 w 149"/>
                  <a:gd name="T27" fmla="*/ 23 h 139"/>
                  <a:gd name="T28" fmla="*/ 134 w 149"/>
                  <a:gd name="T29" fmla="*/ 40 h 139"/>
                  <a:gd name="T30" fmla="*/ 144 w 149"/>
                  <a:gd name="T31" fmla="*/ 59 h 139"/>
                  <a:gd name="T32" fmla="*/ 146 w 149"/>
                  <a:gd name="T33" fmla="*/ 70 h 139"/>
                  <a:gd name="T34" fmla="*/ 149 w 149"/>
                  <a:gd name="T35" fmla="*/ 82 h 139"/>
                  <a:gd name="T36" fmla="*/ 149 w 149"/>
                  <a:gd name="T37" fmla="*/ 94 h 139"/>
                  <a:gd name="T38" fmla="*/ 146 w 149"/>
                  <a:gd name="T39" fmla="*/ 108 h 139"/>
                  <a:gd name="T40" fmla="*/ 144 w 149"/>
                  <a:gd name="T41" fmla="*/ 124 h 139"/>
                  <a:gd name="T42" fmla="*/ 139 w 149"/>
                  <a:gd name="T43" fmla="*/ 139 h 139"/>
                  <a:gd name="T44" fmla="*/ 7 w 149"/>
                  <a:gd name="T45" fmla="*/ 77 h 1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9"/>
                  <a:gd name="T70" fmla="*/ 0 h 139"/>
                  <a:gd name="T71" fmla="*/ 149 w 149"/>
                  <a:gd name="T72" fmla="*/ 139 h 1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9" h="139">
                    <a:moveTo>
                      <a:pt x="7" y="77"/>
                    </a:moveTo>
                    <a:lnTo>
                      <a:pt x="0" y="59"/>
                    </a:lnTo>
                    <a:lnTo>
                      <a:pt x="12" y="47"/>
                    </a:lnTo>
                    <a:lnTo>
                      <a:pt x="42" y="21"/>
                    </a:lnTo>
                    <a:lnTo>
                      <a:pt x="59" y="9"/>
                    </a:lnTo>
                    <a:lnTo>
                      <a:pt x="75" y="2"/>
                    </a:lnTo>
                    <a:lnTo>
                      <a:pt x="83" y="0"/>
                    </a:lnTo>
                    <a:lnTo>
                      <a:pt x="92" y="0"/>
                    </a:lnTo>
                    <a:lnTo>
                      <a:pt x="99" y="2"/>
                    </a:lnTo>
                    <a:lnTo>
                      <a:pt x="104" y="4"/>
                    </a:lnTo>
                    <a:lnTo>
                      <a:pt x="113" y="14"/>
                    </a:lnTo>
                    <a:lnTo>
                      <a:pt x="125" y="23"/>
                    </a:lnTo>
                    <a:lnTo>
                      <a:pt x="134" y="40"/>
                    </a:lnTo>
                    <a:lnTo>
                      <a:pt x="144" y="59"/>
                    </a:lnTo>
                    <a:lnTo>
                      <a:pt x="146" y="70"/>
                    </a:lnTo>
                    <a:lnTo>
                      <a:pt x="149" y="82"/>
                    </a:lnTo>
                    <a:lnTo>
                      <a:pt x="149" y="94"/>
                    </a:lnTo>
                    <a:lnTo>
                      <a:pt x="146" y="108"/>
                    </a:lnTo>
                    <a:lnTo>
                      <a:pt x="144" y="124"/>
                    </a:lnTo>
                    <a:lnTo>
                      <a:pt x="139" y="139"/>
                    </a:lnTo>
                    <a:lnTo>
                      <a:pt x="7" y="77"/>
                    </a:lnTo>
                    <a:close/>
                  </a:path>
                </a:pathLst>
              </a:custGeom>
              <a:solidFill>
                <a:srgbClr val="F7F719"/>
              </a:solidFill>
              <a:ln w="9525">
                <a:noFill/>
                <a:round/>
                <a:headEnd/>
                <a:tailEnd/>
              </a:ln>
            </p:spPr>
            <p:txBody>
              <a:bodyPr/>
              <a:lstStyle/>
              <a:p>
                <a:endParaRPr lang="en-US"/>
              </a:p>
            </p:txBody>
          </p:sp>
          <p:sp>
            <p:nvSpPr>
              <p:cNvPr id="86" name="Freeform 179"/>
              <p:cNvSpPr>
                <a:spLocks/>
              </p:cNvSpPr>
              <p:nvPr/>
            </p:nvSpPr>
            <p:spPr bwMode="auto">
              <a:xfrm>
                <a:off x="4945" y="2775"/>
                <a:ext cx="188" cy="276"/>
              </a:xfrm>
              <a:custGeom>
                <a:avLst/>
                <a:gdLst>
                  <a:gd name="T0" fmla="*/ 122 w 188"/>
                  <a:gd name="T1" fmla="*/ 276 h 276"/>
                  <a:gd name="T2" fmla="*/ 122 w 188"/>
                  <a:gd name="T3" fmla="*/ 276 h 276"/>
                  <a:gd name="T4" fmla="*/ 110 w 188"/>
                  <a:gd name="T5" fmla="*/ 269 h 276"/>
                  <a:gd name="T6" fmla="*/ 99 w 188"/>
                  <a:gd name="T7" fmla="*/ 264 h 276"/>
                  <a:gd name="T8" fmla="*/ 87 w 188"/>
                  <a:gd name="T9" fmla="*/ 262 h 276"/>
                  <a:gd name="T10" fmla="*/ 75 w 188"/>
                  <a:gd name="T11" fmla="*/ 260 h 276"/>
                  <a:gd name="T12" fmla="*/ 54 w 188"/>
                  <a:gd name="T13" fmla="*/ 260 h 276"/>
                  <a:gd name="T14" fmla="*/ 35 w 188"/>
                  <a:gd name="T15" fmla="*/ 262 h 276"/>
                  <a:gd name="T16" fmla="*/ 35 w 188"/>
                  <a:gd name="T17" fmla="*/ 262 h 276"/>
                  <a:gd name="T18" fmla="*/ 26 w 188"/>
                  <a:gd name="T19" fmla="*/ 250 h 276"/>
                  <a:gd name="T20" fmla="*/ 18 w 188"/>
                  <a:gd name="T21" fmla="*/ 236 h 276"/>
                  <a:gd name="T22" fmla="*/ 11 w 188"/>
                  <a:gd name="T23" fmla="*/ 219 h 276"/>
                  <a:gd name="T24" fmla="*/ 7 w 188"/>
                  <a:gd name="T25" fmla="*/ 201 h 276"/>
                  <a:gd name="T26" fmla="*/ 2 w 188"/>
                  <a:gd name="T27" fmla="*/ 182 h 276"/>
                  <a:gd name="T28" fmla="*/ 0 w 188"/>
                  <a:gd name="T29" fmla="*/ 163 h 276"/>
                  <a:gd name="T30" fmla="*/ 2 w 188"/>
                  <a:gd name="T31" fmla="*/ 142 h 276"/>
                  <a:gd name="T32" fmla="*/ 2 w 188"/>
                  <a:gd name="T33" fmla="*/ 123 h 276"/>
                  <a:gd name="T34" fmla="*/ 2 w 188"/>
                  <a:gd name="T35" fmla="*/ 123 h 276"/>
                  <a:gd name="T36" fmla="*/ 9 w 188"/>
                  <a:gd name="T37" fmla="*/ 95 h 276"/>
                  <a:gd name="T38" fmla="*/ 18 w 188"/>
                  <a:gd name="T39" fmla="*/ 69 h 276"/>
                  <a:gd name="T40" fmla="*/ 30 w 188"/>
                  <a:gd name="T41" fmla="*/ 45 h 276"/>
                  <a:gd name="T42" fmla="*/ 44 w 188"/>
                  <a:gd name="T43" fmla="*/ 29 h 276"/>
                  <a:gd name="T44" fmla="*/ 61 w 188"/>
                  <a:gd name="T45" fmla="*/ 15 h 276"/>
                  <a:gd name="T46" fmla="*/ 77 w 188"/>
                  <a:gd name="T47" fmla="*/ 5 h 276"/>
                  <a:gd name="T48" fmla="*/ 96 w 188"/>
                  <a:gd name="T49" fmla="*/ 0 h 276"/>
                  <a:gd name="T50" fmla="*/ 106 w 188"/>
                  <a:gd name="T51" fmla="*/ 0 h 276"/>
                  <a:gd name="T52" fmla="*/ 115 w 188"/>
                  <a:gd name="T53" fmla="*/ 0 h 276"/>
                  <a:gd name="T54" fmla="*/ 115 w 188"/>
                  <a:gd name="T55" fmla="*/ 0 h 276"/>
                  <a:gd name="T56" fmla="*/ 125 w 188"/>
                  <a:gd name="T57" fmla="*/ 3 h 276"/>
                  <a:gd name="T58" fmla="*/ 134 w 188"/>
                  <a:gd name="T59" fmla="*/ 7 h 276"/>
                  <a:gd name="T60" fmla="*/ 150 w 188"/>
                  <a:gd name="T61" fmla="*/ 22 h 276"/>
                  <a:gd name="T62" fmla="*/ 165 w 188"/>
                  <a:gd name="T63" fmla="*/ 38 h 276"/>
                  <a:gd name="T64" fmla="*/ 174 w 188"/>
                  <a:gd name="T65" fmla="*/ 57 h 276"/>
                  <a:gd name="T66" fmla="*/ 183 w 188"/>
                  <a:gd name="T67" fmla="*/ 80 h 276"/>
                  <a:gd name="T68" fmla="*/ 188 w 188"/>
                  <a:gd name="T69" fmla="*/ 109 h 276"/>
                  <a:gd name="T70" fmla="*/ 188 w 188"/>
                  <a:gd name="T71" fmla="*/ 135 h 276"/>
                  <a:gd name="T72" fmla="*/ 186 w 188"/>
                  <a:gd name="T73" fmla="*/ 165 h 276"/>
                  <a:gd name="T74" fmla="*/ 186 w 188"/>
                  <a:gd name="T75" fmla="*/ 165 h 276"/>
                  <a:gd name="T76" fmla="*/ 183 w 188"/>
                  <a:gd name="T77" fmla="*/ 184 h 276"/>
                  <a:gd name="T78" fmla="*/ 179 w 188"/>
                  <a:gd name="T79" fmla="*/ 201 h 276"/>
                  <a:gd name="T80" fmla="*/ 172 w 188"/>
                  <a:gd name="T81" fmla="*/ 217 h 276"/>
                  <a:gd name="T82" fmla="*/ 162 w 188"/>
                  <a:gd name="T83" fmla="*/ 234 h 276"/>
                  <a:gd name="T84" fmla="*/ 155 w 188"/>
                  <a:gd name="T85" fmla="*/ 248 h 276"/>
                  <a:gd name="T86" fmla="*/ 146 w 188"/>
                  <a:gd name="T87" fmla="*/ 260 h 276"/>
                  <a:gd name="T88" fmla="*/ 134 w 188"/>
                  <a:gd name="T89" fmla="*/ 269 h 276"/>
                  <a:gd name="T90" fmla="*/ 122 w 188"/>
                  <a:gd name="T91" fmla="*/ 276 h 276"/>
                  <a:gd name="T92" fmla="*/ 122 w 188"/>
                  <a:gd name="T93" fmla="*/ 276 h 2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8"/>
                  <a:gd name="T142" fmla="*/ 0 h 276"/>
                  <a:gd name="T143" fmla="*/ 188 w 188"/>
                  <a:gd name="T144" fmla="*/ 276 h 2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8" h="276">
                    <a:moveTo>
                      <a:pt x="122" y="276"/>
                    </a:moveTo>
                    <a:lnTo>
                      <a:pt x="122" y="276"/>
                    </a:lnTo>
                    <a:lnTo>
                      <a:pt x="110" y="269"/>
                    </a:lnTo>
                    <a:lnTo>
                      <a:pt x="99" y="264"/>
                    </a:lnTo>
                    <a:lnTo>
                      <a:pt x="87" y="262"/>
                    </a:lnTo>
                    <a:lnTo>
                      <a:pt x="75" y="260"/>
                    </a:lnTo>
                    <a:lnTo>
                      <a:pt x="54" y="260"/>
                    </a:lnTo>
                    <a:lnTo>
                      <a:pt x="35" y="262"/>
                    </a:lnTo>
                    <a:lnTo>
                      <a:pt x="26" y="250"/>
                    </a:lnTo>
                    <a:lnTo>
                      <a:pt x="18" y="236"/>
                    </a:lnTo>
                    <a:lnTo>
                      <a:pt x="11" y="219"/>
                    </a:lnTo>
                    <a:lnTo>
                      <a:pt x="7" y="201"/>
                    </a:lnTo>
                    <a:lnTo>
                      <a:pt x="2" y="182"/>
                    </a:lnTo>
                    <a:lnTo>
                      <a:pt x="0" y="163"/>
                    </a:lnTo>
                    <a:lnTo>
                      <a:pt x="2" y="142"/>
                    </a:lnTo>
                    <a:lnTo>
                      <a:pt x="2" y="123"/>
                    </a:lnTo>
                    <a:lnTo>
                      <a:pt x="9" y="95"/>
                    </a:lnTo>
                    <a:lnTo>
                      <a:pt x="18" y="69"/>
                    </a:lnTo>
                    <a:lnTo>
                      <a:pt x="30" y="45"/>
                    </a:lnTo>
                    <a:lnTo>
                      <a:pt x="44" y="29"/>
                    </a:lnTo>
                    <a:lnTo>
                      <a:pt x="61" y="15"/>
                    </a:lnTo>
                    <a:lnTo>
                      <a:pt x="77" y="5"/>
                    </a:lnTo>
                    <a:lnTo>
                      <a:pt x="96" y="0"/>
                    </a:lnTo>
                    <a:lnTo>
                      <a:pt x="106" y="0"/>
                    </a:lnTo>
                    <a:lnTo>
                      <a:pt x="115" y="0"/>
                    </a:lnTo>
                    <a:lnTo>
                      <a:pt x="125" y="3"/>
                    </a:lnTo>
                    <a:lnTo>
                      <a:pt x="134" y="7"/>
                    </a:lnTo>
                    <a:lnTo>
                      <a:pt x="150" y="22"/>
                    </a:lnTo>
                    <a:lnTo>
                      <a:pt x="165" y="38"/>
                    </a:lnTo>
                    <a:lnTo>
                      <a:pt x="174" y="57"/>
                    </a:lnTo>
                    <a:lnTo>
                      <a:pt x="183" y="80"/>
                    </a:lnTo>
                    <a:lnTo>
                      <a:pt x="188" y="109"/>
                    </a:lnTo>
                    <a:lnTo>
                      <a:pt x="188" y="135"/>
                    </a:lnTo>
                    <a:lnTo>
                      <a:pt x="186" y="165"/>
                    </a:lnTo>
                    <a:lnTo>
                      <a:pt x="183" y="184"/>
                    </a:lnTo>
                    <a:lnTo>
                      <a:pt x="179" y="201"/>
                    </a:lnTo>
                    <a:lnTo>
                      <a:pt x="172" y="217"/>
                    </a:lnTo>
                    <a:lnTo>
                      <a:pt x="162" y="234"/>
                    </a:lnTo>
                    <a:lnTo>
                      <a:pt x="155" y="248"/>
                    </a:lnTo>
                    <a:lnTo>
                      <a:pt x="146" y="260"/>
                    </a:lnTo>
                    <a:lnTo>
                      <a:pt x="134" y="269"/>
                    </a:lnTo>
                    <a:lnTo>
                      <a:pt x="122" y="276"/>
                    </a:lnTo>
                    <a:close/>
                  </a:path>
                </a:pathLst>
              </a:custGeom>
              <a:solidFill>
                <a:srgbClr val="FFCF00"/>
              </a:solidFill>
              <a:ln w="9525">
                <a:noFill/>
                <a:round/>
                <a:headEnd/>
                <a:tailEnd/>
              </a:ln>
            </p:spPr>
            <p:txBody>
              <a:bodyPr/>
              <a:lstStyle/>
              <a:p>
                <a:endParaRPr lang="en-US"/>
              </a:p>
            </p:txBody>
          </p:sp>
          <p:sp>
            <p:nvSpPr>
              <p:cNvPr id="87" name="Freeform 180"/>
              <p:cNvSpPr>
                <a:spLocks/>
              </p:cNvSpPr>
              <p:nvPr/>
            </p:nvSpPr>
            <p:spPr bwMode="auto">
              <a:xfrm>
                <a:off x="4961" y="2801"/>
                <a:ext cx="160" cy="259"/>
              </a:xfrm>
              <a:custGeom>
                <a:avLst/>
                <a:gdLst>
                  <a:gd name="T0" fmla="*/ 97 w 160"/>
                  <a:gd name="T1" fmla="*/ 3 h 259"/>
                  <a:gd name="T2" fmla="*/ 97 w 160"/>
                  <a:gd name="T3" fmla="*/ 3 h 259"/>
                  <a:gd name="T4" fmla="*/ 83 w 160"/>
                  <a:gd name="T5" fmla="*/ 0 h 259"/>
                  <a:gd name="T6" fmla="*/ 66 w 160"/>
                  <a:gd name="T7" fmla="*/ 5 h 259"/>
                  <a:gd name="T8" fmla="*/ 52 w 160"/>
                  <a:gd name="T9" fmla="*/ 14 h 259"/>
                  <a:gd name="T10" fmla="*/ 38 w 160"/>
                  <a:gd name="T11" fmla="*/ 29 h 259"/>
                  <a:gd name="T12" fmla="*/ 26 w 160"/>
                  <a:gd name="T13" fmla="*/ 45 h 259"/>
                  <a:gd name="T14" fmla="*/ 14 w 160"/>
                  <a:gd name="T15" fmla="*/ 66 h 259"/>
                  <a:gd name="T16" fmla="*/ 7 w 160"/>
                  <a:gd name="T17" fmla="*/ 90 h 259"/>
                  <a:gd name="T18" fmla="*/ 2 w 160"/>
                  <a:gd name="T19" fmla="*/ 116 h 259"/>
                  <a:gd name="T20" fmla="*/ 2 w 160"/>
                  <a:gd name="T21" fmla="*/ 116 h 259"/>
                  <a:gd name="T22" fmla="*/ 0 w 160"/>
                  <a:gd name="T23" fmla="*/ 135 h 259"/>
                  <a:gd name="T24" fmla="*/ 0 w 160"/>
                  <a:gd name="T25" fmla="*/ 153 h 259"/>
                  <a:gd name="T26" fmla="*/ 0 w 160"/>
                  <a:gd name="T27" fmla="*/ 172 h 259"/>
                  <a:gd name="T28" fmla="*/ 5 w 160"/>
                  <a:gd name="T29" fmla="*/ 189 h 259"/>
                  <a:gd name="T30" fmla="*/ 7 w 160"/>
                  <a:gd name="T31" fmla="*/ 205 h 259"/>
                  <a:gd name="T32" fmla="*/ 14 w 160"/>
                  <a:gd name="T33" fmla="*/ 219 h 259"/>
                  <a:gd name="T34" fmla="*/ 21 w 160"/>
                  <a:gd name="T35" fmla="*/ 234 h 259"/>
                  <a:gd name="T36" fmla="*/ 28 w 160"/>
                  <a:gd name="T37" fmla="*/ 245 h 259"/>
                  <a:gd name="T38" fmla="*/ 28 w 160"/>
                  <a:gd name="T39" fmla="*/ 245 h 259"/>
                  <a:gd name="T40" fmla="*/ 45 w 160"/>
                  <a:gd name="T41" fmla="*/ 243 h 259"/>
                  <a:gd name="T42" fmla="*/ 64 w 160"/>
                  <a:gd name="T43" fmla="*/ 243 h 259"/>
                  <a:gd name="T44" fmla="*/ 83 w 160"/>
                  <a:gd name="T45" fmla="*/ 248 h 259"/>
                  <a:gd name="T46" fmla="*/ 94 w 160"/>
                  <a:gd name="T47" fmla="*/ 252 h 259"/>
                  <a:gd name="T48" fmla="*/ 104 w 160"/>
                  <a:gd name="T49" fmla="*/ 259 h 259"/>
                  <a:gd name="T50" fmla="*/ 104 w 160"/>
                  <a:gd name="T51" fmla="*/ 259 h 259"/>
                  <a:gd name="T52" fmla="*/ 113 w 160"/>
                  <a:gd name="T53" fmla="*/ 252 h 259"/>
                  <a:gd name="T54" fmla="*/ 123 w 160"/>
                  <a:gd name="T55" fmla="*/ 243 h 259"/>
                  <a:gd name="T56" fmla="*/ 130 w 160"/>
                  <a:gd name="T57" fmla="*/ 231 h 259"/>
                  <a:gd name="T58" fmla="*/ 137 w 160"/>
                  <a:gd name="T59" fmla="*/ 219 h 259"/>
                  <a:gd name="T60" fmla="*/ 144 w 160"/>
                  <a:gd name="T61" fmla="*/ 205 h 259"/>
                  <a:gd name="T62" fmla="*/ 151 w 160"/>
                  <a:gd name="T63" fmla="*/ 189 h 259"/>
                  <a:gd name="T64" fmla="*/ 156 w 160"/>
                  <a:gd name="T65" fmla="*/ 172 h 259"/>
                  <a:gd name="T66" fmla="*/ 158 w 160"/>
                  <a:gd name="T67" fmla="*/ 156 h 259"/>
                  <a:gd name="T68" fmla="*/ 158 w 160"/>
                  <a:gd name="T69" fmla="*/ 156 h 259"/>
                  <a:gd name="T70" fmla="*/ 160 w 160"/>
                  <a:gd name="T71" fmla="*/ 128 h 259"/>
                  <a:gd name="T72" fmla="*/ 158 w 160"/>
                  <a:gd name="T73" fmla="*/ 102 h 259"/>
                  <a:gd name="T74" fmla="*/ 153 w 160"/>
                  <a:gd name="T75" fmla="*/ 78 h 259"/>
                  <a:gd name="T76" fmla="*/ 149 w 160"/>
                  <a:gd name="T77" fmla="*/ 54 h 259"/>
                  <a:gd name="T78" fmla="*/ 139 w 160"/>
                  <a:gd name="T79" fmla="*/ 36 h 259"/>
                  <a:gd name="T80" fmla="*/ 127 w 160"/>
                  <a:gd name="T81" fmla="*/ 22 h 259"/>
                  <a:gd name="T82" fmla="*/ 113 w 160"/>
                  <a:gd name="T83" fmla="*/ 10 h 259"/>
                  <a:gd name="T84" fmla="*/ 97 w 160"/>
                  <a:gd name="T85" fmla="*/ 3 h 259"/>
                  <a:gd name="T86" fmla="*/ 97 w 160"/>
                  <a:gd name="T87" fmla="*/ 3 h 2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0"/>
                  <a:gd name="T133" fmla="*/ 0 h 259"/>
                  <a:gd name="T134" fmla="*/ 160 w 160"/>
                  <a:gd name="T135" fmla="*/ 259 h 25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0" h="259">
                    <a:moveTo>
                      <a:pt x="97" y="3"/>
                    </a:moveTo>
                    <a:lnTo>
                      <a:pt x="97" y="3"/>
                    </a:lnTo>
                    <a:lnTo>
                      <a:pt x="83" y="0"/>
                    </a:lnTo>
                    <a:lnTo>
                      <a:pt x="66" y="5"/>
                    </a:lnTo>
                    <a:lnTo>
                      <a:pt x="52" y="14"/>
                    </a:lnTo>
                    <a:lnTo>
                      <a:pt x="38" y="29"/>
                    </a:lnTo>
                    <a:lnTo>
                      <a:pt x="26" y="45"/>
                    </a:lnTo>
                    <a:lnTo>
                      <a:pt x="14" y="66"/>
                    </a:lnTo>
                    <a:lnTo>
                      <a:pt x="7" y="90"/>
                    </a:lnTo>
                    <a:lnTo>
                      <a:pt x="2" y="116"/>
                    </a:lnTo>
                    <a:lnTo>
                      <a:pt x="0" y="135"/>
                    </a:lnTo>
                    <a:lnTo>
                      <a:pt x="0" y="153"/>
                    </a:lnTo>
                    <a:lnTo>
                      <a:pt x="0" y="172"/>
                    </a:lnTo>
                    <a:lnTo>
                      <a:pt x="5" y="189"/>
                    </a:lnTo>
                    <a:lnTo>
                      <a:pt x="7" y="205"/>
                    </a:lnTo>
                    <a:lnTo>
                      <a:pt x="14" y="219"/>
                    </a:lnTo>
                    <a:lnTo>
                      <a:pt x="21" y="234"/>
                    </a:lnTo>
                    <a:lnTo>
                      <a:pt x="28" y="245"/>
                    </a:lnTo>
                    <a:lnTo>
                      <a:pt x="45" y="243"/>
                    </a:lnTo>
                    <a:lnTo>
                      <a:pt x="64" y="243"/>
                    </a:lnTo>
                    <a:lnTo>
                      <a:pt x="83" y="248"/>
                    </a:lnTo>
                    <a:lnTo>
                      <a:pt x="94" y="252"/>
                    </a:lnTo>
                    <a:lnTo>
                      <a:pt x="104" y="259"/>
                    </a:lnTo>
                    <a:lnTo>
                      <a:pt x="113" y="252"/>
                    </a:lnTo>
                    <a:lnTo>
                      <a:pt x="123" y="243"/>
                    </a:lnTo>
                    <a:lnTo>
                      <a:pt x="130" y="231"/>
                    </a:lnTo>
                    <a:lnTo>
                      <a:pt x="137" y="219"/>
                    </a:lnTo>
                    <a:lnTo>
                      <a:pt x="144" y="205"/>
                    </a:lnTo>
                    <a:lnTo>
                      <a:pt x="151" y="189"/>
                    </a:lnTo>
                    <a:lnTo>
                      <a:pt x="156" y="172"/>
                    </a:lnTo>
                    <a:lnTo>
                      <a:pt x="158" y="156"/>
                    </a:lnTo>
                    <a:lnTo>
                      <a:pt x="160" y="128"/>
                    </a:lnTo>
                    <a:lnTo>
                      <a:pt x="158" y="102"/>
                    </a:lnTo>
                    <a:lnTo>
                      <a:pt x="153" y="78"/>
                    </a:lnTo>
                    <a:lnTo>
                      <a:pt x="149" y="54"/>
                    </a:lnTo>
                    <a:lnTo>
                      <a:pt x="139" y="36"/>
                    </a:lnTo>
                    <a:lnTo>
                      <a:pt x="127" y="22"/>
                    </a:lnTo>
                    <a:lnTo>
                      <a:pt x="113" y="10"/>
                    </a:lnTo>
                    <a:lnTo>
                      <a:pt x="97" y="3"/>
                    </a:lnTo>
                    <a:close/>
                  </a:path>
                </a:pathLst>
              </a:custGeom>
              <a:solidFill>
                <a:srgbClr val="FF7300"/>
              </a:solidFill>
              <a:ln w="9525">
                <a:noFill/>
                <a:round/>
                <a:headEnd/>
                <a:tailEnd/>
              </a:ln>
            </p:spPr>
            <p:txBody>
              <a:bodyPr/>
              <a:lstStyle/>
              <a:p>
                <a:endParaRPr lang="en-US"/>
              </a:p>
            </p:txBody>
          </p:sp>
          <p:sp>
            <p:nvSpPr>
              <p:cNvPr id="88" name="Freeform 181"/>
              <p:cNvSpPr>
                <a:spLocks/>
              </p:cNvSpPr>
              <p:nvPr/>
            </p:nvSpPr>
            <p:spPr bwMode="auto">
              <a:xfrm>
                <a:off x="4971" y="2818"/>
                <a:ext cx="141" cy="235"/>
              </a:xfrm>
              <a:custGeom>
                <a:avLst/>
                <a:gdLst>
                  <a:gd name="T0" fmla="*/ 82 w 141"/>
                  <a:gd name="T1" fmla="*/ 0 h 235"/>
                  <a:gd name="T2" fmla="*/ 82 w 141"/>
                  <a:gd name="T3" fmla="*/ 0 h 235"/>
                  <a:gd name="T4" fmla="*/ 68 w 141"/>
                  <a:gd name="T5" fmla="*/ 0 h 235"/>
                  <a:gd name="T6" fmla="*/ 54 w 141"/>
                  <a:gd name="T7" fmla="*/ 5 h 235"/>
                  <a:gd name="T8" fmla="*/ 42 w 141"/>
                  <a:gd name="T9" fmla="*/ 14 h 235"/>
                  <a:gd name="T10" fmla="*/ 30 w 141"/>
                  <a:gd name="T11" fmla="*/ 28 h 235"/>
                  <a:gd name="T12" fmla="*/ 18 w 141"/>
                  <a:gd name="T13" fmla="*/ 45 h 235"/>
                  <a:gd name="T14" fmla="*/ 11 w 141"/>
                  <a:gd name="T15" fmla="*/ 63 h 235"/>
                  <a:gd name="T16" fmla="*/ 4 w 141"/>
                  <a:gd name="T17" fmla="*/ 87 h 235"/>
                  <a:gd name="T18" fmla="*/ 0 w 141"/>
                  <a:gd name="T19" fmla="*/ 111 h 235"/>
                  <a:gd name="T20" fmla="*/ 0 w 141"/>
                  <a:gd name="T21" fmla="*/ 111 h 235"/>
                  <a:gd name="T22" fmla="*/ 0 w 141"/>
                  <a:gd name="T23" fmla="*/ 129 h 235"/>
                  <a:gd name="T24" fmla="*/ 0 w 141"/>
                  <a:gd name="T25" fmla="*/ 146 h 235"/>
                  <a:gd name="T26" fmla="*/ 2 w 141"/>
                  <a:gd name="T27" fmla="*/ 162 h 235"/>
                  <a:gd name="T28" fmla="*/ 7 w 141"/>
                  <a:gd name="T29" fmla="*/ 179 h 235"/>
                  <a:gd name="T30" fmla="*/ 11 w 141"/>
                  <a:gd name="T31" fmla="*/ 193 h 235"/>
                  <a:gd name="T32" fmla="*/ 16 w 141"/>
                  <a:gd name="T33" fmla="*/ 207 h 235"/>
                  <a:gd name="T34" fmla="*/ 23 w 141"/>
                  <a:gd name="T35" fmla="*/ 217 h 235"/>
                  <a:gd name="T36" fmla="*/ 33 w 141"/>
                  <a:gd name="T37" fmla="*/ 226 h 235"/>
                  <a:gd name="T38" fmla="*/ 33 w 141"/>
                  <a:gd name="T39" fmla="*/ 226 h 235"/>
                  <a:gd name="T40" fmla="*/ 44 w 141"/>
                  <a:gd name="T41" fmla="*/ 226 h 235"/>
                  <a:gd name="T42" fmla="*/ 56 w 141"/>
                  <a:gd name="T43" fmla="*/ 226 h 235"/>
                  <a:gd name="T44" fmla="*/ 68 w 141"/>
                  <a:gd name="T45" fmla="*/ 231 h 235"/>
                  <a:gd name="T46" fmla="*/ 82 w 141"/>
                  <a:gd name="T47" fmla="*/ 235 h 235"/>
                  <a:gd name="T48" fmla="*/ 82 w 141"/>
                  <a:gd name="T49" fmla="*/ 235 h 235"/>
                  <a:gd name="T50" fmla="*/ 91 w 141"/>
                  <a:gd name="T51" fmla="*/ 228 h 235"/>
                  <a:gd name="T52" fmla="*/ 101 w 141"/>
                  <a:gd name="T53" fmla="*/ 219 h 235"/>
                  <a:gd name="T54" fmla="*/ 110 w 141"/>
                  <a:gd name="T55" fmla="*/ 209 h 235"/>
                  <a:gd name="T56" fmla="*/ 120 w 141"/>
                  <a:gd name="T57" fmla="*/ 195 h 235"/>
                  <a:gd name="T58" fmla="*/ 127 w 141"/>
                  <a:gd name="T59" fmla="*/ 181 h 235"/>
                  <a:gd name="T60" fmla="*/ 132 w 141"/>
                  <a:gd name="T61" fmla="*/ 165 h 235"/>
                  <a:gd name="T62" fmla="*/ 136 w 141"/>
                  <a:gd name="T63" fmla="*/ 146 h 235"/>
                  <a:gd name="T64" fmla="*/ 139 w 141"/>
                  <a:gd name="T65" fmla="*/ 127 h 235"/>
                  <a:gd name="T66" fmla="*/ 139 w 141"/>
                  <a:gd name="T67" fmla="*/ 127 h 235"/>
                  <a:gd name="T68" fmla="*/ 141 w 141"/>
                  <a:gd name="T69" fmla="*/ 103 h 235"/>
                  <a:gd name="T70" fmla="*/ 139 w 141"/>
                  <a:gd name="T71" fmla="*/ 80 h 235"/>
                  <a:gd name="T72" fmla="*/ 134 w 141"/>
                  <a:gd name="T73" fmla="*/ 59 h 235"/>
                  <a:gd name="T74" fmla="*/ 127 w 141"/>
                  <a:gd name="T75" fmla="*/ 40 h 235"/>
                  <a:gd name="T76" fmla="*/ 120 w 141"/>
                  <a:gd name="T77" fmla="*/ 23 h 235"/>
                  <a:gd name="T78" fmla="*/ 108 w 141"/>
                  <a:gd name="T79" fmla="*/ 12 h 235"/>
                  <a:gd name="T80" fmla="*/ 96 w 141"/>
                  <a:gd name="T81" fmla="*/ 2 h 235"/>
                  <a:gd name="T82" fmla="*/ 82 w 141"/>
                  <a:gd name="T83" fmla="*/ 0 h 235"/>
                  <a:gd name="T84" fmla="*/ 82 w 141"/>
                  <a:gd name="T85" fmla="*/ 0 h 2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1"/>
                  <a:gd name="T130" fmla="*/ 0 h 235"/>
                  <a:gd name="T131" fmla="*/ 141 w 141"/>
                  <a:gd name="T132" fmla="*/ 235 h 2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1" h="235">
                    <a:moveTo>
                      <a:pt x="82" y="0"/>
                    </a:moveTo>
                    <a:lnTo>
                      <a:pt x="82" y="0"/>
                    </a:lnTo>
                    <a:lnTo>
                      <a:pt x="68" y="0"/>
                    </a:lnTo>
                    <a:lnTo>
                      <a:pt x="54" y="5"/>
                    </a:lnTo>
                    <a:lnTo>
                      <a:pt x="42" y="14"/>
                    </a:lnTo>
                    <a:lnTo>
                      <a:pt x="30" y="28"/>
                    </a:lnTo>
                    <a:lnTo>
                      <a:pt x="18" y="45"/>
                    </a:lnTo>
                    <a:lnTo>
                      <a:pt x="11" y="63"/>
                    </a:lnTo>
                    <a:lnTo>
                      <a:pt x="4" y="87"/>
                    </a:lnTo>
                    <a:lnTo>
                      <a:pt x="0" y="111"/>
                    </a:lnTo>
                    <a:lnTo>
                      <a:pt x="0" y="129"/>
                    </a:lnTo>
                    <a:lnTo>
                      <a:pt x="0" y="146"/>
                    </a:lnTo>
                    <a:lnTo>
                      <a:pt x="2" y="162"/>
                    </a:lnTo>
                    <a:lnTo>
                      <a:pt x="7" y="179"/>
                    </a:lnTo>
                    <a:lnTo>
                      <a:pt x="11" y="193"/>
                    </a:lnTo>
                    <a:lnTo>
                      <a:pt x="16" y="207"/>
                    </a:lnTo>
                    <a:lnTo>
                      <a:pt x="23" y="217"/>
                    </a:lnTo>
                    <a:lnTo>
                      <a:pt x="33" y="226"/>
                    </a:lnTo>
                    <a:lnTo>
                      <a:pt x="44" y="226"/>
                    </a:lnTo>
                    <a:lnTo>
                      <a:pt x="56" y="226"/>
                    </a:lnTo>
                    <a:lnTo>
                      <a:pt x="68" y="231"/>
                    </a:lnTo>
                    <a:lnTo>
                      <a:pt x="82" y="235"/>
                    </a:lnTo>
                    <a:lnTo>
                      <a:pt x="91" y="228"/>
                    </a:lnTo>
                    <a:lnTo>
                      <a:pt x="101" y="219"/>
                    </a:lnTo>
                    <a:lnTo>
                      <a:pt x="110" y="209"/>
                    </a:lnTo>
                    <a:lnTo>
                      <a:pt x="120" y="195"/>
                    </a:lnTo>
                    <a:lnTo>
                      <a:pt x="127" y="181"/>
                    </a:lnTo>
                    <a:lnTo>
                      <a:pt x="132" y="165"/>
                    </a:lnTo>
                    <a:lnTo>
                      <a:pt x="136" y="146"/>
                    </a:lnTo>
                    <a:lnTo>
                      <a:pt x="139" y="127"/>
                    </a:lnTo>
                    <a:lnTo>
                      <a:pt x="141" y="103"/>
                    </a:lnTo>
                    <a:lnTo>
                      <a:pt x="139" y="80"/>
                    </a:lnTo>
                    <a:lnTo>
                      <a:pt x="134" y="59"/>
                    </a:lnTo>
                    <a:lnTo>
                      <a:pt x="127" y="40"/>
                    </a:lnTo>
                    <a:lnTo>
                      <a:pt x="120" y="23"/>
                    </a:lnTo>
                    <a:lnTo>
                      <a:pt x="108" y="12"/>
                    </a:lnTo>
                    <a:lnTo>
                      <a:pt x="96" y="2"/>
                    </a:lnTo>
                    <a:lnTo>
                      <a:pt x="82" y="0"/>
                    </a:lnTo>
                    <a:close/>
                  </a:path>
                </a:pathLst>
              </a:custGeom>
              <a:solidFill>
                <a:srgbClr val="FFFFFF"/>
              </a:solidFill>
              <a:ln w="9525">
                <a:noFill/>
                <a:round/>
                <a:headEnd/>
                <a:tailEnd/>
              </a:ln>
            </p:spPr>
            <p:txBody>
              <a:bodyPr/>
              <a:lstStyle/>
              <a:p>
                <a:endParaRPr lang="en-US"/>
              </a:p>
            </p:txBody>
          </p:sp>
          <p:sp>
            <p:nvSpPr>
              <p:cNvPr id="89" name="Freeform 182"/>
              <p:cNvSpPr>
                <a:spLocks/>
              </p:cNvSpPr>
              <p:nvPr/>
            </p:nvSpPr>
            <p:spPr bwMode="auto">
              <a:xfrm>
                <a:off x="4971" y="2818"/>
                <a:ext cx="141" cy="143"/>
              </a:xfrm>
              <a:custGeom>
                <a:avLst/>
                <a:gdLst>
                  <a:gd name="T0" fmla="*/ 80 w 141"/>
                  <a:gd name="T1" fmla="*/ 21 h 143"/>
                  <a:gd name="T2" fmla="*/ 80 w 141"/>
                  <a:gd name="T3" fmla="*/ 21 h 143"/>
                  <a:gd name="T4" fmla="*/ 94 w 141"/>
                  <a:gd name="T5" fmla="*/ 23 h 143"/>
                  <a:gd name="T6" fmla="*/ 106 w 141"/>
                  <a:gd name="T7" fmla="*/ 33 h 143"/>
                  <a:gd name="T8" fmla="*/ 115 w 141"/>
                  <a:gd name="T9" fmla="*/ 45 h 143"/>
                  <a:gd name="T10" fmla="*/ 124 w 141"/>
                  <a:gd name="T11" fmla="*/ 59 h 143"/>
                  <a:gd name="T12" fmla="*/ 132 w 141"/>
                  <a:gd name="T13" fmla="*/ 78 h 143"/>
                  <a:gd name="T14" fmla="*/ 136 w 141"/>
                  <a:gd name="T15" fmla="*/ 96 h 143"/>
                  <a:gd name="T16" fmla="*/ 139 w 141"/>
                  <a:gd name="T17" fmla="*/ 120 h 143"/>
                  <a:gd name="T18" fmla="*/ 136 w 141"/>
                  <a:gd name="T19" fmla="*/ 143 h 143"/>
                  <a:gd name="T20" fmla="*/ 136 w 141"/>
                  <a:gd name="T21" fmla="*/ 143 h 143"/>
                  <a:gd name="T22" fmla="*/ 139 w 141"/>
                  <a:gd name="T23" fmla="*/ 127 h 143"/>
                  <a:gd name="T24" fmla="*/ 139 w 141"/>
                  <a:gd name="T25" fmla="*/ 127 h 143"/>
                  <a:gd name="T26" fmla="*/ 141 w 141"/>
                  <a:gd name="T27" fmla="*/ 103 h 143"/>
                  <a:gd name="T28" fmla="*/ 139 w 141"/>
                  <a:gd name="T29" fmla="*/ 80 h 143"/>
                  <a:gd name="T30" fmla="*/ 134 w 141"/>
                  <a:gd name="T31" fmla="*/ 59 h 143"/>
                  <a:gd name="T32" fmla="*/ 127 w 141"/>
                  <a:gd name="T33" fmla="*/ 40 h 143"/>
                  <a:gd name="T34" fmla="*/ 120 w 141"/>
                  <a:gd name="T35" fmla="*/ 23 h 143"/>
                  <a:gd name="T36" fmla="*/ 108 w 141"/>
                  <a:gd name="T37" fmla="*/ 12 h 143"/>
                  <a:gd name="T38" fmla="*/ 96 w 141"/>
                  <a:gd name="T39" fmla="*/ 2 h 143"/>
                  <a:gd name="T40" fmla="*/ 82 w 141"/>
                  <a:gd name="T41" fmla="*/ 0 h 143"/>
                  <a:gd name="T42" fmla="*/ 82 w 141"/>
                  <a:gd name="T43" fmla="*/ 0 h 143"/>
                  <a:gd name="T44" fmla="*/ 68 w 141"/>
                  <a:gd name="T45" fmla="*/ 0 h 143"/>
                  <a:gd name="T46" fmla="*/ 54 w 141"/>
                  <a:gd name="T47" fmla="*/ 5 h 143"/>
                  <a:gd name="T48" fmla="*/ 42 w 141"/>
                  <a:gd name="T49" fmla="*/ 14 h 143"/>
                  <a:gd name="T50" fmla="*/ 30 w 141"/>
                  <a:gd name="T51" fmla="*/ 28 h 143"/>
                  <a:gd name="T52" fmla="*/ 18 w 141"/>
                  <a:gd name="T53" fmla="*/ 45 h 143"/>
                  <a:gd name="T54" fmla="*/ 11 w 141"/>
                  <a:gd name="T55" fmla="*/ 63 h 143"/>
                  <a:gd name="T56" fmla="*/ 4 w 141"/>
                  <a:gd name="T57" fmla="*/ 87 h 143"/>
                  <a:gd name="T58" fmla="*/ 0 w 141"/>
                  <a:gd name="T59" fmla="*/ 111 h 143"/>
                  <a:gd name="T60" fmla="*/ 0 w 141"/>
                  <a:gd name="T61" fmla="*/ 111 h 143"/>
                  <a:gd name="T62" fmla="*/ 0 w 141"/>
                  <a:gd name="T63" fmla="*/ 118 h 143"/>
                  <a:gd name="T64" fmla="*/ 0 w 141"/>
                  <a:gd name="T65" fmla="*/ 118 h 143"/>
                  <a:gd name="T66" fmla="*/ 4 w 141"/>
                  <a:gd name="T67" fmla="*/ 96 h 143"/>
                  <a:gd name="T68" fmla="*/ 11 w 141"/>
                  <a:gd name="T69" fmla="*/ 75 h 143"/>
                  <a:gd name="T70" fmla="*/ 21 w 141"/>
                  <a:gd name="T71" fmla="*/ 59 h 143"/>
                  <a:gd name="T72" fmla="*/ 30 w 141"/>
                  <a:gd name="T73" fmla="*/ 45 h 143"/>
                  <a:gd name="T74" fmla="*/ 42 w 141"/>
                  <a:gd name="T75" fmla="*/ 33 h 143"/>
                  <a:gd name="T76" fmla="*/ 54 w 141"/>
                  <a:gd name="T77" fmla="*/ 26 h 143"/>
                  <a:gd name="T78" fmla="*/ 68 w 141"/>
                  <a:gd name="T79" fmla="*/ 21 h 143"/>
                  <a:gd name="T80" fmla="*/ 80 w 141"/>
                  <a:gd name="T81" fmla="*/ 21 h 143"/>
                  <a:gd name="T82" fmla="*/ 80 w 141"/>
                  <a:gd name="T83" fmla="*/ 21 h 1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1"/>
                  <a:gd name="T127" fmla="*/ 0 h 143"/>
                  <a:gd name="T128" fmla="*/ 141 w 141"/>
                  <a:gd name="T129" fmla="*/ 143 h 1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1" h="143">
                    <a:moveTo>
                      <a:pt x="80" y="21"/>
                    </a:moveTo>
                    <a:lnTo>
                      <a:pt x="80" y="21"/>
                    </a:lnTo>
                    <a:lnTo>
                      <a:pt x="94" y="23"/>
                    </a:lnTo>
                    <a:lnTo>
                      <a:pt x="106" y="33"/>
                    </a:lnTo>
                    <a:lnTo>
                      <a:pt x="115" y="45"/>
                    </a:lnTo>
                    <a:lnTo>
                      <a:pt x="124" y="59"/>
                    </a:lnTo>
                    <a:lnTo>
                      <a:pt x="132" y="78"/>
                    </a:lnTo>
                    <a:lnTo>
                      <a:pt x="136" y="96"/>
                    </a:lnTo>
                    <a:lnTo>
                      <a:pt x="139" y="120"/>
                    </a:lnTo>
                    <a:lnTo>
                      <a:pt x="136" y="143"/>
                    </a:lnTo>
                    <a:lnTo>
                      <a:pt x="139" y="127"/>
                    </a:lnTo>
                    <a:lnTo>
                      <a:pt x="141" y="103"/>
                    </a:lnTo>
                    <a:lnTo>
                      <a:pt x="139" y="80"/>
                    </a:lnTo>
                    <a:lnTo>
                      <a:pt x="134" y="59"/>
                    </a:lnTo>
                    <a:lnTo>
                      <a:pt x="127" y="40"/>
                    </a:lnTo>
                    <a:lnTo>
                      <a:pt x="120" y="23"/>
                    </a:lnTo>
                    <a:lnTo>
                      <a:pt x="108" y="12"/>
                    </a:lnTo>
                    <a:lnTo>
                      <a:pt x="96" y="2"/>
                    </a:lnTo>
                    <a:lnTo>
                      <a:pt x="82" y="0"/>
                    </a:lnTo>
                    <a:lnTo>
                      <a:pt x="68" y="0"/>
                    </a:lnTo>
                    <a:lnTo>
                      <a:pt x="54" y="5"/>
                    </a:lnTo>
                    <a:lnTo>
                      <a:pt x="42" y="14"/>
                    </a:lnTo>
                    <a:lnTo>
                      <a:pt x="30" y="28"/>
                    </a:lnTo>
                    <a:lnTo>
                      <a:pt x="18" y="45"/>
                    </a:lnTo>
                    <a:lnTo>
                      <a:pt x="11" y="63"/>
                    </a:lnTo>
                    <a:lnTo>
                      <a:pt x="4" y="87"/>
                    </a:lnTo>
                    <a:lnTo>
                      <a:pt x="0" y="111"/>
                    </a:lnTo>
                    <a:lnTo>
                      <a:pt x="0" y="118"/>
                    </a:lnTo>
                    <a:lnTo>
                      <a:pt x="4" y="96"/>
                    </a:lnTo>
                    <a:lnTo>
                      <a:pt x="11" y="75"/>
                    </a:lnTo>
                    <a:lnTo>
                      <a:pt x="21" y="59"/>
                    </a:lnTo>
                    <a:lnTo>
                      <a:pt x="30" y="45"/>
                    </a:lnTo>
                    <a:lnTo>
                      <a:pt x="42" y="33"/>
                    </a:lnTo>
                    <a:lnTo>
                      <a:pt x="54" y="26"/>
                    </a:lnTo>
                    <a:lnTo>
                      <a:pt x="68" y="21"/>
                    </a:lnTo>
                    <a:lnTo>
                      <a:pt x="80" y="21"/>
                    </a:lnTo>
                    <a:close/>
                  </a:path>
                </a:pathLst>
              </a:custGeom>
              <a:solidFill>
                <a:srgbClr val="E6E6E6"/>
              </a:solidFill>
              <a:ln w="9525">
                <a:noFill/>
                <a:round/>
                <a:headEnd/>
                <a:tailEnd/>
              </a:ln>
            </p:spPr>
            <p:txBody>
              <a:bodyPr/>
              <a:lstStyle/>
              <a:p>
                <a:endParaRPr lang="en-US"/>
              </a:p>
            </p:txBody>
          </p:sp>
          <p:sp>
            <p:nvSpPr>
              <p:cNvPr id="90" name="Freeform 183"/>
              <p:cNvSpPr>
                <a:spLocks/>
              </p:cNvSpPr>
              <p:nvPr/>
            </p:nvSpPr>
            <p:spPr bwMode="auto">
              <a:xfrm>
                <a:off x="4982" y="2874"/>
                <a:ext cx="109" cy="142"/>
              </a:xfrm>
              <a:custGeom>
                <a:avLst/>
                <a:gdLst>
                  <a:gd name="T0" fmla="*/ 106 w 109"/>
                  <a:gd name="T1" fmla="*/ 78 h 142"/>
                  <a:gd name="T2" fmla="*/ 106 w 109"/>
                  <a:gd name="T3" fmla="*/ 78 h 142"/>
                  <a:gd name="T4" fmla="*/ 104 w 109"/>
                  <a:gd name="T5" fmla="*/ 92 h 142"/>
                  <a:gd name="T6" fmla="*/ 99 w 109"/>
                  <a:gd name="T7" fmla="*/ 106 h 142"/>
                  <a:gd name="T8" fmla="*/ 92 w 109"/>
                  <a:gd name="T9" fmla="*/ 118 h 142"/>
                  <a:gd name="T10" fmla="*/ 83 w 109"/>
                  <a:gd name="T11" fmla="*/ 128 h 142"/>
                  <a:gd name="T12" fmla="*/ 73 w 109"/>
                  <a:gd name="T13" fmla="*/ 135 h 142"/>
                  <a:gd name="T14" fmla="*/ 64 w 109"/>
                  <a:gd name="T15" fmla="*/ 139 h 142"/>
                  <a:gd name="T16" fmla="*/ 55 w 109"/>
                  <a:gd name="T17" fmla="*/ 142 h 142"/>
                  <a:gd name="T18" fmla="*/ 43 w 109"/>
                  <a:gd name="T19" fmla="*/ 142 h 142"/>
                  <a:gd name="T20" fmla="*/ 43 w 109"/>
                  <a:gd name="T21" fmla="*/ 142 h 142"/>
                  <a:gd name="T22" fmla="*/ 33 w 109"/>
                  <a:gd name="T23" fmla="*/ 139 h 142"/>
                  <a:gd name="T24" fmla="*/ 24 w 109"/>
                  <a:gd name="T25" fmla="*/ 132 h 142"/>
                  <a:gd name="T26" fmla="*/ 17 w 109"/>
                  <a:gd name="T27" fmla="*/ 125 h 142"/>
                  <a:gd name="T28" fmla="*/ 10 w 109"/>
                  <a:gd name="T29" fmla="*/ 116 h 142"/>
                  <a:gd name="T30" fmla="*/ 5 w 109"/>
                  <a:gd name="T31" fmla="*/ 104 h 142"/>
                  <a:gd name="T32" fmla="*/ 3 w 109"/>
                  <a:gd name="T33" fmla="*/ 90 h 142"/>
                  <a:gd name="T34" fmla="*/ 0 w 109"/>
                  <a:gd name="T35" fmla="*/ 78 h 142"/>
                  <a:gd name="T36" fmla="*/ 3 w 109"/>
                  <a:gd name="T37" fmla="*/ 64 h 142"/>
                  <a:gd name="T38" fmla="*/ 3 w 109"/>
                  <a:gd name="T39" fmla="*/ 64 h 142"/>
                  <a:gd name="T40" fmla="*/ 5 w 109"/>
                  <a:gd name="T41" fmla="*/ 50 h 142"/>
                  <a:gd name="T42" fmla="*/ 10 w 109"/>
                  <a:gd name="T43" fmla="*/ 36 h 142"/>
                  <a:gd name="T44" fmla="*/ 17 w 109"/>
                  <a:gd name="T45" fmla="*/ 24 h 142"/>
                  <a:gd name="T46" fmla="*/ 24 w 109"/>
                  <a:gd name="T47" fmla="*/ 17 h 142"/>
                  <a:gd name="T48" fmla="*/ 33 w 109"/>
                  <a:gd name="T49" fmla="*/ 7 h 142"/>
                  <a:gd name="T50" fmla="*/ 43 w 109"/>
                  <a:gd name="T51" fmla="*/ 3 h 142"/>
                  <a:gd name="T52" fmla="*/ 55 w 109"/>
                  <a:gd name="T53" fmla="*/ 0 h 142"/>
                  <a:gd name="T54" fmla="*/ 64 w 109"/>
                  <a:gd name="T55" fmla="*/ 0 h 142"/>
                  <a:gd name="T56" fmla="*/ 64 w 109"/>
                  <a:gd name="T57" fmla="*/ 0 h 142"/>
                  <a:gd name="T58" fmla="*/ 76 w 109"/>
                  <a:gd name="T59" fmla="*/ 3 h 142"/>
                  <a:gd name="T60" fmla="*/ 85 w 109"/>
                  <a:gd name="T61" fmla="*/ 10 h 142"/>
                  <a:gd name="T62" fmla="*/ 92 w 109"/>
                  <a:gd name="T63" fmla="*/ 17 h 142"/>
                  <a:gd name="T64" fmla="*/ 99 w 109"/>
                  <a:gd name="T65" fmla="*/ 26 h 142"/>
                  <a:gd name="T66" fmla="*/ 104 w 109"/>
                  <a:gd name="T67" fmla="*/ 38 h 142"/>
                  <a:gd name="T68" fmla="*/ 106 w 109"/>
                  <a:gd name="T69" fmla="*/ 52 h 142"/>
                  <a:gd name="T70" fmla="*/ 109 w 109"/>
                  <a:gd name="T71" fmla="*/ 64 h 142"/>
                  <a:gd name="T72" fmla="*/ 106 w 109"/>
                  <a:gd name="T73" fmla="*/ 78 h 142"/>
                  <a:gd name="T74" fmla="*/ 106 w 109"/>
                  <a:gd name="T75" fmla="*/ 78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9"/>
                  <a:gd name="T115" fmla="*/ 0 h 142"/>
                  <a:gd name="T116" fmla="*/ 109 w 109"/>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9" h="142">
                    <a:moveTo>
                      <a:pt x="106" y="78"/>
                    </a:moveTo>
                    <a:lnTo>
                      <a:pt x="106" y="78"/>
                    </a:lnTo>
                    <a:lnTo>
                      <a:pt x="104" y="92"/>
                    </a:lnTo>
                    <a:lnTo>
                      <a:pt x="99" y="106"/>
                    </a:lnTo>
                    <a:lnTo>
                      <a:pt x="92" y="118"/>
                    </a:lnTo>
                    <a:lnTo>
                      <a:pt x="83" y="128"/>
                    </a:lnTo>
                    <a:lnTo>
                      <a:pt x="73" y="135"/>
                    </a:lnTo>
                    <a:lnTo>
                      <a:pt x="64" y="139"/>
                    </a:lnTo>
                    <a:lnTo>
                      <a:pt x="55" y="142"/>
                    </a:lnTo>
                    <a:lnTo>
                      <a:pt x="43" y="142"/>
                    </a:lnTo>
                    <a:lnTo>
                      <a:pt x="33" y="139"/>
                    </a:lnTo>
                    <a:lnTo>
                      <a:pt x="24" y="132"/>
                    </a:lnTo>
                    <a:lnTo>
                      <a:pt x="17" y="125"/>
                    </a:lnTo>
                    <a:lnTo>
                      <a:pt x="10" y="116"/>
                    </a:lnTo>
                    <a:lnTo>
                      <a:pt x="5" y="104"/>
                    </a:lnTo>
                    <a:lnTo>
                      <a:pt x="3" y="90"/>
                    </a:lnTo>
                    <a:lnTo>
                      <a:pt x="0" y="78"/>
                    </a:lnTo>
                    <a:lnTo>
                      <a:pt x="3" y="64"/>
                    </a:lnTo>
                    <a:lnTo>
                      <a:pt x="5" y="50"/>
                    </a:lnTo>
                    <a:lnTo>
                      <a:pt x="10" y="36"/>
                    </a:lnTo>
                    <a:lnTo>
                      <a:pt x="17" y="24"/>
                    </a:lnTo>
                    <a:lnTo>
                      <a:pt x="24" y="17"/>
                    </a:lnTo>
                    <a:lnTo>
                      <a:pt x="33" y="7"/>
                    </a:lnTo>
                    <a:lnTo>
                      <a:pt x="43" y="3"/>
                    </a:lnTo>
                    <a:lnTo>
                      <a:pt x="55" y="0"/>
                    </a:lnTo>
                    <a:lnTo>
                      <a:pt x="64" y="0"/>
                    </a:lnTo>
                    <a:lnTo>
                      <a:pt x="76" y="3"/>
                    </a:lnTo>
                    <a:lnTo>
                      <a:pt x="85" y="10"/>
                    </a:lnTo>
                    <a:lnTo>
                      <a:pt x="92" y="17"/>
                    </a:lnTo>
                    <a:lnTo>
                      <a:pt x="99" y="26"/>
                    </a:lnTo>
                    <a:lnTo>
                      <a:pt x="104" y="38"/>
                    </a:lnTo>
                    <a:lnTo>
                      <a:pt x="106" y="52"/>
                    </a:lnTo>
                    <a:lnTo>
                      <a:pt x="109" y="64"/>
                    </a:lnTo>
                    <a:lnTo>
                      <a:pt x="106" y="78"/>
                    </a:lnTo>
                    <a:close/>
                  </a:path>
                </a:pathLst>
              </a:custGeom>
              <a:solidFill>
                <a:srgbClr val="1A5AA6"/>
              </a:solidFill>
              <a:ln w="9525">
                <a:noFill/>
                <a:round/>
                <a:headEnd/>
                <a:tailEnd/>
              </a:ln>
            </p:spPr>
            <p:txBody>
              <a:bodyPr/>
              <a:lstStyle/>
              <a:p>
                <a:endParaRPr lang="en-US"/>
              </a:p>
            </p:txBody>
          </p:sp>
          <p:sp>
            <p:nvSpPr>
              <p:cNvPr id="91" name="Freeform 184"/>
              <p:cNvSpPr>
                <a:spLocks/>
              </p:cNvSpPr>
              <p:nvPr/>
            </p:nvSpPr>
            <p:spPr bwMode="auto">
              <a:xfrm>
                <a:off x="4994" y="2888"/>
                <a:ext cx="85" cy="114"/>
              </a:xfrm>
              <a:custGeom>
                <a:avLst/>
                <a:gdLst>
                  <a:gd name="T0" fmla="*/ 85 w 85"/>
                  <a:gd name="T1" fmla="*/ 64 h 114"/>
                  <a:gd name="T2" fmla="*/ 85 w 85"/>
                  <a:gd name="T3" fmla="*/ 64 h 114"/>
                  <a:gd name="T4" fmla="*/ 83 w 85"/>
                  <a:gd name="T5" fmla="*/ 73 h 114"/>
                  <a:gd name="T6" fmla="*/ 78 w 85"/>
                  <a:gd name="T7" fmla="*/ 85 h 114"/>
                  <a:gd name="T8" fmla="*/ 73 w 85"/>
                  <a:gd name="T9" fmla="*/ 95 h 114"/>
                  <a:gd name="T10" fmla="*/ 66 w 85"/>
                  <a:gd name="T11" fmla="*/ 102 h 114"/>
                  <a:gd name="T12" fmla="*/ 59 w 85"/>
                  <a:gd name="T13" fmla="*/ 106 h 114"/>
                  <a:gd name="T14" fmla="*/ 50 w 85"/>
                  <a:gd name="T15" fmla="*/ 111 h 114"/>
                  <a:gd name="T16" fmla="*/ 43 w 85"/>
                  <a:gd name="T17" fmla="*/ 114 h 114"/>
                  <a:gd name="T18" fmla="*/ 33 w 85"/>
                  <a:gd name="T19" fmla="*/ 114 h 114"/>
                  <a:gd name="T20" fmla="*/ 33 w 85"/>
                  <a:gd name="T21" fmla="*/ 114 h 114"/>
                  <a:gd name="T22" fmla="*/ 26 w 85"/>
                  <a:gd name="T23" fmla="*/ 111 h 114"/>
                  <a:gd name="T24" fmla="*/ 19 w 85"/>
                  <a:gd name="T25" fmla="*/ 106 h 114"/>
                  <a:gd name="T26" fmla="*/ 12 w 85"/>
                  <a:gd name="T27" fmla="*/ 99 h 114"/>
                  <a:gd name="T28" fmla="*/ 7 w 85"/>
                  <a:gd name="T29" fmla="*/ 92 h 114"/>
                  <a:gd name="T30" fmla="*/ 2 w 85"/>
                  <a:gd name="T31" fmla="*/ 83 h 114"/>
                  <a:gd name="T32" fmla="*/ 0 w 85"/>
                  <a:gd name="T33" fmla="*/ 73 h 114"/>
                  <a:gd name="T34" fmla="*/ 0 w 85"/>
                  <a:gd name="T35" fmla="*/ 62 h 114"/>
                  <a:gd name="T36" fmla="*/ 0 w 85"/>
                  <a:gd name="T37" fmla="*/ 50 h 114"/>
                  <a:gd name="T38" fmla="*/ 0 w 85"/>
                  <a:gd name="T39" fmla="*/ 50 h 114"/>
                  <a:gd name="T40" fmla="*/ 2 w 85"/>
                  <a:gd name="T41" fmla="*/ 41 h 114"/>
                  <a:gd name="T42" fmla="*/ 7 w 85"/>
                  <a:gd name="T43" fmla="*/ 29 h 114"/>
                  <a:gd name="T44" fmla="*/ 12 w 85"/>
                  <a:gd name="T45" fmla="*/ 19 h 114"/>
                  <a:gd name="T46" fmla="*/ 19 w 85"/>
                  <a:gd name="T47" fmla="*/ 12 h 114"/>
                  <a:gd name="T48" fmla="*/ 26 w 85"/>
                  <a:gd name="T49" fmla="*/ 8 h 114"/>
                  <a:gd name="T50" fmla="*/ 33 w 85"/>
                  <a:gd name="T51" fmla="*/ 3 h 114"/>
                  <a:gd name="T52" fmla="*/ 43 w 85"/>
                  <a:gd name="T53" fmla="*/ 0 h 114"/>
                  <a:gd name="T54" fmla="*/ 52 w 85"/>
                  <a:gd name="T55" fmla="*/ 0 h 114"/>
                  <a:gd name="T56" fmla="*/ 52 w 85"/>
                  <a:gd name="T57" fmla="*/ 0 h 114"/>
                  <a:gd name="T58" fmla="*/ 59 w 85"/>
                  <a:gd name="T59" fmla="*/ 3 h 114"/>
                  <a:gd name="T60" fmla="*/ 66 w 85"/>
                  <a:gd name="T61" fmla="*/ 8 h 114"/>
                  <a:gd name="T62" fmla="*/ 73 w 85"/>
                  <a:gd name="T63" fmla="*/ 15 h 114"/>
                  <a:gd name="T64" fmla="*/ 78 w 85"/>
                  <a:gd name="T65" fmla="*/ 22 h 114"/>
                  <a:gd name="T66" fmla="*/ 83 w 85"/>
                  <a:gd name="T67" fmla="*/ 31 h 114"/>
                  <a:gd name="T68" fmla="*/ 85 w 85"/>
                  <a:gd name="T69" fmla="*/ 41 h 114"/>
                  <a:gd name="T70" fmla="*/ 85 w 85"/>
                  <a:gd name="T71" fmla="*/ 52 h 114"/>
                  <a:gd name="T72" fmla="*/ 85 w 85"/>
                  <a:gd name="T73" fmla="*/ 64 h 114"/>
                  <a:gd name="T74" fmla="*/ 85 w 85"/>
                  <a:gd name="T75" fmla="*/ 64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
                  <a:gd name="T115" fmla="*/ 0 h 114"/>
                  <a:gd name="T116" fmla="*/ 85 w 85"/>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 h="114">
                    <a:moveTo>
                      <a:pt x="85" y="64"/>
                    </a:moveTo>
                    <a:lnTo>
                      <a:pt x="85" y="64"/>
                    </a:lnTo>
                    <a:lnTo>
                      <a:pt x="83" y="73"/>
                    </a:lnTo>
                    <a:lnTo>
                      <a:pt x="78" y="85"/>
                    </a:lnTo>
                    <a:lnTo>
                      <a:pt x="73" y="95"/>
                    </a:lnTo>
                    <a:lnTo>
                      <a:pt x="66" y="102"/>
                    </a:lnTo>
                    <a:lnTo>
                      <a:pt x="59" y="106"/>
                    </a:lnTo>
                    <a:lnTo>
                      <a:pt x="50" y="111"/>
                    </a:lnTo>
                    <a:lnTo>
                      <a:pt x="43" y="114"/>
                    </a:lnTo>
                    <a:lnTo>
                      <a:pt x="33" y="114"/>
                    </a:lnTo>
                    <a:lnTo>
                      <a:pt x="26" y="111"/>
                    </a:lnTo>
                    <a:lnTo>
                      <a:pt x="19" y="106"/>
                    </a:lnTo>
                    <a:lnTo>
                      <a:pt x="12" y="99"/>
                    </a:lnTo>
                    <a:lnTo>
                      <a:pt x="7" y="92"/>
                    </a:lnTo>
                    <a:lnTo>
                      <a:pt x="2" y="83"/>
                    </a:lnTo>
                    <a:lnTo>
                      <a:pt x="0" y="73"/>
                    </a:lnTo>
                    <a:lnTo>
                      <a:pt x="0" y="62"/>
                    </a:lnTo>
                    <a:lnTo>
                      <a:pt x="0" y="50"/>
                    </a:lnTo>
                    <a:lnTo>
                      <a:pt x="2" y="41"/>
                    </a:lnTo>
                    <a:lnTo>
                      <a:pt x="7" y="29"/>
                    </a:lnTo>
                    <a:lnTo>
                      <a:pt x="12" y="19"/>
                    </a:lnTo>
                    <a:lnTo>
                      <a:pt x="19" y="12"/>
                    </a:lnTo>
                    <a:lnTo>
                      <a:pt x="26" y="8"/>
                    </a:lnTo>
                    <a:lnTo>
                      <a:pt x="33" y="3"/>
                    </a:lnTo>
                    <a:lnTo>
                      <a:pt x="43" y="0"/>
                    </a:lnTo>
                    <a:lnTo>
                      <a:pt x="52" y="0"/>
                    </a:lnTo>
                    <a:lnTo>
                      <a:pt x="59" y="3"/>
                    </a:lnTo>
                    <a:lnTo>
                      <a:pt x="66" y="8"/>
                    </a:lnTo>
                    <a:lnTo>
                      <a:pt x="73" y="15"/>
                    </a:lnTo>
                    <a:lnTo>
                      <a:pt x="78" y="22"/>
                    </a:lnTo>
                    <a:lnTo>
                      <a:pt x="83" y="31"/>
                    </a:lnTo>
                    <a:lnTo>
                      <a:pt x="85" y="41"/>
                    </a:lnTo>
                    <a:lnTo>
                      <a:pt x="85" y="52"/>
                    </a:lnTo>
                    <a:lnTo>
                      <a:pt x="85" y="64"/>
                    </a:lnTo>
                    <a:close/>
                  </a:path>
                </a:pathLst>
              </a:custGeom>
              <a:solidFill>
                <a:srgbClr val="28AECF"/>
              </a:solidFill>
              <a:ln w="9525">
                <a:noFill/>
                <a:round/>
                <a:headEnd/>
                <a:tailEnd/>
              </a:ln>
            </p:spPr>
            <p:txBody>
              <a:bodyPr/>
              <a:lstStyle/>
              <a:p>
                <a:endParaRPr lang="en-US"/>
              </a:p>
            </p:txBody>
          </p:sp>
          <p:sp>
            <p:nvSpPr>
              <p:cNvPr id="92" name="Freeform 185"/>
              <p:cNvSpPr>
                <a:spLocks/>
              </p:cNvSpPr>
              <p:nvPr/>
            </p:nvSpPr>
            <p:spPr bwMode="auto">
              <a:xfrm>
                <a:off x="5008" y="2912"/>
                <a:ext cx="54" cy="71"/>
              </a:xfrm>
              <a:custGeom>
                <a:avLst/>
                <a:gdLst>
                  <a:gd name="T0" fmla="*/ 54 w 54"/>
                  <a:gd name="T1" fmla="*/ 40 h 71"/>
                  <a:gd name="T2" fmla="*/ 54 w 54"/>
                  <a:gd name="T3" fmla="*/ 40 h 71"/>
                  <a:gd name="T4" fmla="*/ 52 w 54"/>
                  <a:gd name="T5" fmla="*/ 52 h 71"/>
                  <a:gd name="T6" fmla="*/ 43 w 54"/>
                  <a:gd name="T7" fmla="*/ 64 h 71"/>
                  <a:gd name="T8" fmla="*/ 33 w 54"/>
                  <a:gd name="T9" fmla="*/ 68 h 71"/>
                  <a:gd name="T10" fmla="*/ 29 w 54"/>
                  <a:gd name="T11" fmla="*/ 71 h 71"/>
                  <a:gd name="T12" fmla="*/ 21 w 54"/>
                  <a:gd name="T13" fmla="*/ 71 h 71"/>
                  <a:gd name="T14" fmla="*/ 21 w 54"/>
                  <a:gd name="T15" fmla="*/ 71 h 71"/>
                  <a:gd name="T16" fmla="*/ 17 w 54"/>
                  <a:gd name="T17" fmla="*/ 68 h 71"/>
                  <a:gd name="T18" fmla="*/ 12 w 54"/>
                  <a:gd name="T19" fmla="*/ 66 h 71"/>
                  <a:gd name="T20" fmla="*/ 5 w 54"/>
                  <a:gd name="T21" fmla="*/ 57 h 71"/>
                  <a:gd name="T22" fmla="*/ 0 w 54"/>
                  <a:gd name="T23" fmla="*/ 45 h 71"/>
                  <a:gd name="T24" fmla="*/ 0 w 54"/>
                  <a:gd name="T25" fmla="*/ 31 h 71"/>
                  <a:gd name="T26" fmla="*/ 0 w 54"/>
                  <a:gd name="T27" fmla="*/ 31 h 71"/>
                  <a:gd name="T28" fmla="*/ 5 w 54"/>
                  <a:gd name="T29" fmla="*/ 19 h 71"/>
                  <a:gd name="T30" fmla="*/ 12 w 54"/>
                  <a:gd name="T31" fmla="*/ 7 h 71"/>
                  <a:gd name="T32" fmla="*/ 21 w 54"/>
                  <a:gd name="T33" fmla="*/ 2 h 71"/>
                  <a:gd name="T34" fmla="*/ 29 w 54"/>
                  <a:gd name="T35" fmla="*/ 0 h 71"/>
                  <a:gd name="T36" fmla="*/ 33 w 54"/>
                  <a:gd name="T37" fmla="*/ 0 h 71"/>
                  <a:gd name="T38" fmla="*/ 33 w 54"/>
                  <a:gd name="T39" fmla="*/ 0 h 71"/>
                  <a:gd name="T40" fmla="*/ 38 w 54"/>
                  <a:gd name="T41" fmla="*/ 2 h 71"/>
                  <a:gd name="T42" fmla="*/ 43 w 54"/>
                  <a:gd name="T43" fmla="*/ 5 h 71"/>
                  <a:gd name="T44" fmla="*/ 52 w 54"/>
                  <a:gd name="T45" fmla="*/ 14 h 71"/>
                  <a:gd name="T46" fmla="*/ 54 w 54"/>
                  <a:gd name="T47" fmla="*/ 26 h 71"/>
                  <a:gd name="T48" fmla="*/ 54 w 54"/>
                  <a:gd name="T49" fmla="*/ 40 h 71"/>
                  <a:gd name="T50" fmla="*/ 54 w 54"/>
                  <a:gd name="T51" fmla="*/ 40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
                  <a:gd name="T79" fmla="*/ 0 h 71"/>
                  <a:gd name="T80" fmla="*/ 54 w 54"/>
                  <a:gd name="T81" fmla="*/ 71 h 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 h="71">
                    <a:moveTo>
                      <a:pt x="54" y="40"/>
                    </a:moveTo>
                    <a:lnTo>
                      <a:pt x="54" y="40"/>
                    </a:lnTo>
                    <a:lnTo>
                      <a:pt x="52" y="52"/>
                    </a:lnTo>
                    <a:lnTo>
                      <a:pt x="43" y="64"/>
                    </a:lnTo>
                    <a:lnTo>
                      <a:pt x="33" y="68"/>
                    </a:lnTo>
                    <a:lnTo>
                      <a:pt x="29" y="71"/>
                    </a:lnTo>
                    <a:lnTo>
                      <a:pt x="21" y="71"/>
                    </a:lnTo>
                    <a:lnTo>
                      <a:pt x="17" y="68"/>
                    </a:lnTo>
                    <a:lnTo>
                      <a:pt x="12" y="66"/>
                    </a:lnTo>
                    <a:lnTo>
                      <a:pt x="5" y="57"/>
                    </a:lnTo>
                    <a:lnTo>
                      <a:pt x="0" y="45"/>
                    </a:lnTo>
                    <a:lnTo>
                      <a:pt x="0" y="31"/>
                    </a:lnTo>
                    <a:lnTo>
                      <a:pt x="5" y="19"/>
                    </a:lnTo>
                    <a:lnTo>
                      <a:pt x="12" y="7"/>
                    </a:lnTo>
                    <a:lnTo>
                      <a:pt x="21" y="2"/>
                    </a:lnTo>
                    <a:lnTo>
                      <a:pt x="29" y="0"/>
                    </a:lnTo>
                    <a:lnTo>
                      <a:pt x="33" y="0"/>
                    </a:lnTo>
                    <a:lnTo>
                      <a:pt x="38" y="2"/>
                    </a:lnTo>
                    <a:lnTo>
                      <a:pt x="43" y="5"/>
                    </a:lnTo>
                    <a:lnTo>
                      <a:pt x="52" y="14"/>
                    </a:lnTo>
                    <a:lnTo>
                      <a:pt x="54" y="26"/>
                    </a:lnTo>
                    <a:lnTo>
                      <a:pt x="54" y="40"/>
                    </a:lnTo>
                    <a:close/>
                  </a:path>
                </a:pathLst>
              </a:custGeom>
              <a:solidFill>
                <a:srgbClr val="000000"/>
              </a:solidFill>
              <a:ln w="9525">
                <a:noFill/>
                <a:round/>
                <a:headEnd/>
                <a:tailEnd/>
              </a:ln>
            </p:spPr>
            <p:txBody>
              <a:bodyPr/>
              <a:lstStyle/>
              <a:p>
                <a:endParaRPr lang="en-US"/>
              </a:p>
            </p:txBody>
          </p:sp>
          <p:sp>
            <p:nvSpPr>
              <p:cNvPr id="93" name="Freeform 186"/>
              <p:cNvSpPr>
                <a:spLocks/>
              </p:cNvSpPr>
              <p:nvPr/>
            </p:nvSpPr>
            <p:spPr bwMode="auto">
              <a:xfrm>
                <a:off x="5015" y="2907"/>
                <a:ext cx="22" cy="29"/>
              </a:xfrm>
              <a:custGeom>
                <a:avLst/>
                <a:gdLst>
                  <a:gd name="T0" fmla="*/ 22 w 22"/>
                  <a:gd name="T1" fmla="*/ 14 h 29"/>
                  <a:gd name="T2" fmla="*/ 22 w 22"/>
                  <a:gd name="T3" fmla="*/ 14 h 29"/>
                  <a:gd name="T4" fmla="*/ 22 w 22"/>
                  <a:gd name="T5" fmla="*/ 19 h 29"/>
                  <a:gd name="T6" fmla="*/ 19 w 22"/>
                  <a:gd name="T7" fmla="*/ 24 h 29"/>
                  <a:gd name="T8" fmla="*/ 14 w 22"/>
                  <a:gd name="T9" fmla="*/ 26 h 29"/>
                  <a:gd name="T10" fmla="*/ 12 w 22"/>
                  <a:gd name="T11" fmla="*/ 29 h 29"/>
                  <a:gd name="T12" fmla="*/ 12 w 22"/>
                  <a:gd name="T13" fmla="*/ 29 h 29"/>
                  <a:gd name="T14" fmla="*/ 7 w 22"/>
                  <a:gd name="T15" fmla="*/ 26 h 29"/>
                  <a:gd name="T16" fmla="*/ 3 w 22"/>
                  <a:gd name="T17" fmla="*/ 24 h 29"/>
                  <a:gd name="T18" fmla="*/ 0 w 22"/>
                  <a:gd name="T19" fmla="*/ 19 h 29"/>
                  <a:gd name="T20" fmla="*/ 0 w 22"/>
                  <a:gd name="T21" fmla="*/ 14 h 29"/>
                  <a:gd name="T22" fmla="*/ 0 w 22"/>
                  <a:gd name="T23" fmla="*/ 14 h 29"/>
                  <a:gd name="T24" fmla="*/ 3 w 22"/>
                  <a:gd name="T25" fmla="*/ 10 h 29"/>
                  <a:gd name="T26" fmla="*/ 5 w 22"/>
                  <a:gd name="T27" fmla="*/ 5 h 29"/>
                  <a:gd name="T28" fmla="*/ 7 w 22"/>
                  <a:gd name="T29" fmla="*/ 3 h 29"/>
                  <a:gd name="T30" fmla="*/ 12 w 22"/>
                  <a:gd name="T31" fmla="*/ 0 h 29"/>
                  <a:gd name="T32" fmla="*/ 12 w 22"/>
                  <a:gd name="T33" fmla="*/ 0 h 29"/>
                  <a:gd name="T34" fmla="*/ 17 w 22"/>
                  <a:gd name="T35" fmla="*/ 3 h 29"/>
                  <a:gd name="T36" fmla="*/ 19 w 22"/>
                  <a:gd name="T37" fmla="*/ 5 h 29"/>
                  <a:gd name="T38" fmla="*/ 22 w 22"/>
                  <a:gd name="T39" fmla="*/ 10 h 29"/>
                  <a:gd name="T40" fmla="*/ 22 w 22"/>
                  <a:gd name="T41" fmla="*/ 14 h 29"/>
                  <a:gd name="T42" fmla="*/ 22 w 22"/>
                  <a:gd name="T43" fmla="*/ 14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
                  <a:gd name="T67" fmla="*/ 0 h 29"/>
                  <a:gd name="T68" fmla="*/ 22 w 22"/>
                  <a:gd name="T69" fmla="*/ 29 h 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 h="29">
                    <a:moveTo>
                      <a:pt x="22" y="14"/>
                    </a:moveTo>
                    <a:lnTo>
                      <a:pt x="22" y="14"/>
                    </a:lnTo>
                    <a:lnTo>
                      <a:pt x="22" y="19"/>
                    </a:lnTo>
                    <a:lnTo>
                      <a:pt x="19" y="24"/>
                    </a:lnTo>
                    <a:lnTo>
                      <a:pt x="14" y="26"/>
                    </a:lnTo>
                    <a:lnTo>
                      <a:pt x="12" y="29"/>
                    </a:lnTo>
                    <a:lnTo>
                      <a:pt x="7" y="26"/>
                    </a:lnTo>
                    <a:lnTo>
                      <a:pt x="3" y="24"/>
                    </a:lnTo>
                    <a:lnTo>
                      <a:pt x="0" y="19"/>
                    </a:lnTo>
                    <a:lnTo>
                      <a:pt x="0" y="14"/>
                    </a:lnTo>
                    <a:lnTo>
                      <a:pt x="3" y="10"/>
                    </a:lnTo>
                    <a:lnTo>
                      <a:pt x="5" y="5"/>
                    </a:lnTo>
                    <a:lnTo>
                      <a:pt x="7" y="3"/>
                    </a:lnTo>
                    <a:lnTo>
                      <a:pt x="12" y="0"/>
                    </a:lnTo>
                    <a:lnTo>
                      <a:pt x="17" y="3"/>
                    </a:lnTo>
                    <a:lnTo>
                      <a:pt x="19" y="5"/>
                    </a:lnTo>
                    <a:lnTo>
                      <a:pt x="22" y="10"/>
                    </a:lnTo>
                    <a:lnTo>
                      <a:pt x="22" y="14"/>
                    </a:lnTo>
                    <a:close/>
                  </a:path>
                </a:pathLst>
              </a:custGeom>
              <a:solidFill>
                <a:srgbClr val="FFFFFF"/>
              </a:solidFill>
              <a:ln w="9525">
                <a:noFill/>
                <a:round/>
                <a:headEnd/>
                <a:tailEnd/>
              </a:ln>
            </p:spPr>
            <p:txBody>
              <a:bodyPr/>
              <a:lstStyle/>
              <a:p>
                <a:endParaRPr lang="en-US"/>
              </a:p>
            </p:txBody>
          </p:sp>
          <p:sp>
            <p:nvSpPr>
              <p:cNvPr id="94" name="Freeform 187"/>
              <p:cNvSpPr>
                <a:spLocks/>
              </p:cNvSpPr>
              <p:nvPr/>
            </p:nvSpPr>
            <p:spPr bwMode="auto">
              <a:xfrm>
                <a:off x="5046" y="2961"/>
                <a:ext cx="14" cy="15"/>
              </a:xfrm>
              <a:custGeom>
                <a:avLst/>
                <a:gdLst>
                  <a:gd name="T0" fmla="*/ 7 w 14"/>
                  <a:gd name="T1" fmla="*/ 0 h 15"/>
                  <a:gd name="T2" fmla="*/ 7 w 14"/>
                  <a:gd name="T3" fmla="*/ 0 h 15"/>
                  <a:gd name="T4" fmla="*/ 12 w 14"/>
                  <a:gd name="T5" fmla="*/ 3 h 15"/>
                  <a:gd name="T6" fmla="*/ 14 w 14"/>
                  <a:gd name="T7" fmla="*/ 8 h 15"/>
                  <a:gd name="T8" fmla="*/ 14 w 14"/>
                  <a:gd name="T9" fmla="*/ 8 h 15"/>
                  <a:gd name="T10" fmla="*/ 12 w 14"/>
                  <a:gd name="T11" fmla="*/ 12 h 15"/>
                  <a:gd name="T12" fmla="*/ 7 w 14"/>
                  <a:gd name="T13" fmla="*/ 15 h 15"/>
                  <a:gd name="T14" fmla="*/ 7 w 14"/>
                  <a:gd name="T15" fmla="*/ 15 h 15"/>
                  <a:gd name="T16" fmla="*/ 2 w 14"/>
                  <a:gd name="T17" fmla="*/ 12 h 15"/>
                  <a:gd name="T18" fmla="*/ 0 w 14"/>
                  <a:gd name="T19" fmla="*/ 8 h 15"/>
                  <a:gd name="T20" fmla="*/ 0 w 14"/>
                  <a:gd name="T21" fmla="*/ 8 h 15"/>
                  <a:gd name="T22" fmla="*/ 2 w 14"/>
                  <a:gd name="T23" fmla="*/ 3 h 15"/>
                  <a:gd name="T24" fmla="*/ 7 w 14"/>
                  <a:gd name="T25" fmla="*/ 0 h 15"/>
                  <a:gd name="T26" fmla="*/ 7 w 14"/>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5"/>
                  <a:gd name="T44" fmla="*/ 14 w 14"/>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5">
                    <a:moveTo>
                      <a:pt x="7" y="0"/>
                    </a:moveTo>
                    <a:lnTo>
                      <a:pt x="7" y="0"/>
                    </a:lnTo>
                    <a:lnTo>
                      <a:pt x="12" y="3"/>
                    </a:lnTo>
                    <a:lnTo>
                      <a:pt x="14" y="8"/>
                    </a:lnTo>
                    <a:lnTo>
                      <a:pt x="12" y="12"/>
                    </a:lnTo>
                    <a:lnTo>
                      <a:pt x="7" y="15"/>
                    </a:lnTo>
                    <a:lnTo>
                      <a:pt x="2" y="12"/>
                    </a:lnTo>
                    <a:lnTo>
                      <a:pt x="0" y="8"/>
                    </a:lnTo>
                    <a:lnTo>
                      <a:pt x="2" y="3"/>
                    </a:lnTo>
                    <a:lnTo>
                      <a:pt x="7" y="0"/>
                    </a:lnTo>
                    <a:close/>
                  </a:path>
                </a:pathLst>
              </a:custGeom>
              <a:solidFill>
                <a:srgbClr val="FFFFFF"/>
              </a:solidFill>
              <a:ln w="9525">
                <a:noFill/>
                <a:round/>
                <a:headEnd/>
                <a:tailEnd/>
              </a:ln>
            </p:spPr>
            <p:txBody>
              <a:bodyPr/>
              <a:lstStyle/>
              <a:p>
                <a:endParaRPr lang="en-US"/>
              </a:p>
            </p:txBody>
          </p:sp>
          <p:sp>
            <p:nvSpPr>
              <p:cNvPr id="95" name="Freeform 188"/>
              <p:cNvSpPr>
                <a:spLocks/>
              </p:cNvSpPr>
              <p:nvPr/>
            </p:nvSpPr>
            <p:spPr bwMode="auto">
              <a:xfrm>
                <a:off x="4952" y="3011"/>
                <a:ext cx="151" cy="73"/>
              </a:xfrm>
              <a:custGeom>
                <a:avLst/>
                <a:gdLst>
                  <a:gd name="T0" fmla="*/ 151 w 151"/>
                  <a:gd name="T1" fmla="*/ 49 h 73"/>
                  <a:gd name="T2" fmla="*/ 151 w 151"/>
                  <a:gd name="T3" fmla="*/ 49 h 73"/>
                  <a:gd name="T4" fmla="*/ 151 w 151"/>
                  <a:gd name="T5" fmla="*/ 45 h 73"/>
                  <a:gd name="T6" fmla="*/ 141 w 151"/>
                  <a:gd name="T7" fmla="*/ 28 h 73"/>
                  <a:gd name="T8" fmla="*/ 134 w 151"/>
                  <a:gd name="T9" fmla="*/ 21 h 73"/>
                  <a:gd name="T10" fmla="*/ 125 w 151"/>
                  <a:gd name="T11" fmla="*/ 12 h 73"/>
                  <a:gd name="T12" fmla="*/ 113 w 151"/>
                  <a:gd name="T13" fmla="*/ 7 h 73"/>
                  <a:gd name="T14" fmla="*/ 96 w 151"/>
                  <a:gd name="T15" fmla="*/ 2 h 73"/>
                  <a:gd name="T16" fmla="*/ 96 w 151"/>
                  <a:gd name="T17" fmla="*/ 2 h 73"/>
                  <a:gd name="T18" fmla="*/ 54 w 151"/>
                  <a:gd name="T19" fmla="*/ 0 h 73"/>
                  <a:gd name="T20" fmla="*/ 44 w 151"/>
                  <a:gd name="T21" fmla="*/ 0 h 73"/>
                  <a:gd name="T22" fmla="*/ 33 w 151"/>
                  <a:gd name="T23" fmla="*/ 2 h 73"/>
                  <a:gd name="T24" fmla="*/ 33 w 151"/>
                  <a:gd name="T25" fmla="*/ 2 h 73"/>
                  <a:gd name="T26" fmla="*/ 21 w 151"/>
                  <a:gd name="T27" fmla="*/ 7 h 73"/>
                  <a:gd name="T28" fmla="*/ 9 w 151"/>
                  <a:gd name="T29" fmla="*/ 12 h 73"/>
                  <a:gd name="T30" fmla="*/ 0 w 151"/>
                  <a:gd name="T31" fmla="*/ 19 h 73"/>
                  <a:gd name="T32" fmla="*/ 0 w 151"/>
                  <a:gd name="T33" fmla="*/ 19 h 73"/>
                  <a:gd name="T34" fmla="*/ 2 w 151"/>
                  <a:gd name="T35" fmla="*/ 26 h 73"/>
                  <a:gd name="T36" fmla="*/ 14 w 151"/>
                  <a:gd name="T37" fmla="*/ 40 h 73"/>
                  <a:gd name="T38" fmla="*/ 21 w 151"/>
                  <a:gd name="T39" fmla="*/ 49 h 73"/>
                  <a:gd name="T40" fmla="*/ 30 w 151"/>
                  <a:gd name="T41" fmla="*/ 59 h 73"/>
                  <a:gd name="T42" fmla="*/ 40 w 151"/>
                  <a:gd name="T43" fmla="*/ 64 h 73"/>
                  <a:gd name="T44" fmla="*/ 52 w 151"/>
                  <a:gd name="T45" fmla="*/ 68 h 73"/>
                  <a:gd name="T46" fmla="*/ 52 w 151"/>
                  <a:gd name="T47" fmla="*/ 68 h 73"/>
                  <a:gd name="T48" fmla="*/ 89 w 151"/>
                  <a:gd name="T49" fmla="*/ 73 h 73"/>
                  <a:gd name="T50" fmla="*/ 101 w 151"/>
                  <a:gd name="T51" fmla="*/ 73 h 73"/>
                  <a:gd name="T52" fmla="*/ 115 w 151"/>
                  <a:gd name="T53" fmla="*/ 68 h 73"/>
                  <a:gd name="T54" fmla="*/ 115 w 151"/>
                  <a:gd name="T55" fmla="*/ 68 h 73"/>
                  <a:gd name="T56" fmla="*/ 141 w 151"/>
                  <a:gd name="T57" fmla="*/ 56 h 73"/>
                  <a:gd name="T58" fmla="*/ 151 w 151"/>
                  <a:gd name="T59" fmla="*/ 49 h 73"/>
                  <a:gd name="T60" fmla="*/ 151 w 151"/>
                  <a:gd name="T61" fmla="*/ 49 h 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1"/>
                  <a:gd name="T94" fmla="*/ 0 h 73"/>
                  <a:gd name="T95" fmla="*/ 151 w 151"/>
                  <a:gd name="T96" fmla="*/ 73 h 7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1" h="73">
                    <a:moveTo>
                      <a:pt x="151" y="49"/>
                    </a:moveTo>
                    <a:lnTo>
                      <a:pt x="151" y="49"/>
                    </a:lnTo>
                    <a:lnTo>
                      <a:pt x="151" y="45"/>
                    </a:lnTo>
                    <a:lnTo>
                      <a:pt x="141" y="28"/>
                    </a:lnTo>
                    <a:lnTo>
                      <a:pt x="134" y="21"/>
                    </a:lnTo>
                    <a:lnTo>
                      <a:pt x="125" y="12"/>
                    </a:lnTo>
                    <a:lnTo>
                      <a:pt x="113" y="7"/>
                    </a:lnTo>
                    <a:lnTo>
                      <a:pt x="96" y="2"/>
                    </a:lnTo>
                    <a:lnTo>
                      <a:pt x="54" y="0"/>
                    </a:lnTo>
                    <a:lnTo>
                      <a:pt x="44" y="0"/>
                    </a:lnTo>
                    <a:lnTo>
                      <a:pt x="33" y="2"/>
                    </a:lnTo>
                    <a:lnTo>
                      <a:pt x="21" y="7"/>
                    </a:lnTo>
                    <a:lnTo>
                      <a:pt x="9" y="12"/>
                    </a:lnTo>
                    <a:lnTo>
                      <a:pt x="0" y="19"/>
                    </a:lnTo>
                    <a:lnTo>
                      <a:pt x="2" y="26"/>
                    </a:lnTo>
                    <a:lnTo>
                      <a:pt x="14" y="40"/>
                    </a:lnTo>
                    <a:lnTo>
                      <a:pt x="21" y="49"/>
                    </a:lnTo>
                    <a:lnTo>
                      <a:pt x="30" y="59"/>
                    </a:lnTo>
                    <a:lnTo>
                      <a:pt x="40" y="64"/>
                    </a:lnTo>
                    <a:lnTo>
                      <a:pt x="52" y="68"/>
                    </a:lnTo>
                    <a:lnTo>
                      <a:pt x="89" y="73"/>
                    </a:lnTo>
                    <a:lnTo>
                      <a:pt x="101" y="73"/>
                    </a:lnTo>
                    <a:lnTo>
                      <a:pt x="115" y="68"/>
                    </a:lnTo>
                    <a:lnTo>
                      <a:pt x="141" y="56"/>
                    </a:lnTo>
                    <a:lnTo>
                      <a:pt x="151" y="49"/>
                    </a:lnTo>
                    <a:close/>
                  </a:path>
                </a:pathLst>
              </a:custGeom>
              <a:solidFill>
                <a:srgbClr val="F7F719"/>
              </a:solidFill>
              <a:ln w="9525">
                <a:noFill/>
                <a:round/>
                <a:headEnd/>
                <a:tailEnd/>
              </a:ln>
            </p:spPr>
            <p:txBody>
              <a:bodyPr/>
              <a:lstStyle/>
              <a:p>
                <a:endParaRPr lang="en-US"/>
              </a:p>
            </p:txBody>
          </p:sp>
          <p:sp>
            <p:nvSpPr>
              <p:cNvPr id="96" name="Freeform 189"/>
              <p:cNvSpPr>
                <a:spLocks/>
              </p:cNvSpPr>
              <p:nvPr/>
            </p:nvSpPr>
            <p:spPr bwMode="auto">
              <a:xfrm>
                <a:off x="4949" y="3006"/>
                <a:ext cx="163" cy="50"/>
              </a:xfrm>
              <a:custGeom>
                <a:avLst/>
                <a:gdLst>
                  <a:gd name="T0" fmla="*/ 0 w 163"/>
                  <a:gd name="T1" fmla="*/ 21 h 50"/>
                  <a:gd name="T2" fmla="*/ 0 w 163"/>
                  <a:gd name="T3" fmla="*/ 21 h 50"/>
                  <a:gd name="T4" fmla="*/ 17 w 163"/>
                  <a:gd name="T5" fmla="*/ 14 h 50"/>
                  <a:gd name="T6" fmla="*/ 36 w 163"/>
                  <a:gd name="T7" fmla="*/ 7 h 50"/>
                  <a:gd name="T8" fmla="*/ 59 w 163"/>
                  <a:gd name="T9" fmla="*/ 3 h 50"/>
                  <a:gd name="T10" fmla="*/ 71 w 163"/>
                  <a:gd name="T11" fmla="*/ 0 h 50"/>
                  <a:gd name="T12" fmla="*/ 85 w 163"/>
                  <a:gd name="T13" fmla="*/ 0 h 50"/>
                  <a:gd name="T14" fmla="*/ 97 w 163"/>
                  <a:gd name="T15" fmla="*/ 3 h 50"/>
                  <a:gd name="T16" fmla="*/ 111 w 163"/>
                  <a:gd name="T17" fmla="*/ 7 h 50"/>
                  <a:gd name="T18" fmla="*/ 125 w 163"/>
                  <a:gd name="T19" fmla="*/ 14 h 50"/>
                  <a:gd name="T20" fmla="*/ 139 w 163"/>
                  <a:gd name="T21" fmla="*/ 24 h 50"/>
                  <a:gd name="T22" fmla="*/ 151 w 163"/>
                  <a:gd name="T23" fmla="*/ 36 h 50"/>
                  <a:gd name="T24" fmla="*/ 163 w 163"/>
                  <a:gd name="T25" fmla="*/ 50 h 50"/>
                  <a:gd name="T26" fmla="*/ 163 w 163"/>
                  <a:gd name="T27" fmla="*/ 50 h 50"/>
                  <a:gd name="T28" fmla="*/ 154 w 163"/>
                  <a:gd name="T29" fmla="*/ 40 h 50"/>
                  <a:gd name="T30" fmla="*/ 142 w 163"/>
                  <a:gd name="T31" fmla="*/ 31 h 50"/>
                  <a:gd name="T32" fmla="*/ 125 w 163"/>
                  <a:gd name="T33" fmla="*/ 21 h 50"/>
                  <a:gd name="T34" fmla="*/ 104 w 163"/>
                  <a:gd name="T35" fmla="*/ 14 h 50"/>
                  <a:gd name="T36" fmla="*/ 90 w 163"/>
                  <a:gd name="T37" fmla="*/ 12 h 50"/>
                  <a:gd name="T38" fmla="*/ 76 w 163"/>
                  <a:gd name="T39" fmla="*/ 12 h 50"/>
                  <a:gd name="T40" fmla="*/ 59 w 163"/>
                  <a:gd name="T41" fmla="*/ 12 h 50"/>
                  <a:gd name="T42" fmla="*/ 40 w 163"/>
                  <a:gd name="T43" fmla="*/ 12 h 50"/>
                  <a:gd name="T44" fmla="*/ 22 w 163"/>
                  <a:gd name="T45" fmla="*/ 17 h 50"/>
                  <a:gd name="T46" fmla="*/ 0 w 163"/>
                  <a:gd name="T47" fmla="*/ 21 h 50"/>
                  <a:gd name="T48" fmla="*/ 0 w 163"/>
                  <a:gd name="T49" fmla="*/ 21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3"/>
                  <a:gd name="T76" fmla="*/ 0 h 50"/>
                  <a:gd name="T77" fmla="*/ 163 w 163"/>
                  <a:gd name="T78" fmla="*/ 50 h 5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3" h="50">
                    <a:moveTo>
                      <a:pt x="0" y="21"/>
                    </a:moveTo>
                    <a:lnTo>
                      <a:pt x="0" y="21"/>
                    </a:lnTo>
                    <a:lnTo>
                      <a:pt x="17" y="14"/>
                    </a:lnTo>
                    <a:lnTo>
                      <a:pt x="36" y="7"/>
                    </a:lnTo>
                    <a:lnTo>
                      <a:pt x="59" y="3"/>
                    </a:lnTo>
                    <a:lnTo>
                      <a:pt x="71" y="0"/>
                    </a:lnTo>
                    <a:lnTo>
                      <a:pt x="85" y="0"/>
                    </a:lnTo>
                    <a:lnTo>
                      <a:pt x="97" y="3"/>
                    </a:lnTo>
                    <a:lnTo>
                      <a:pt x="111" y="7"/>
                    </a:lnTo>
                    <a:lnTo>
                      <a:pt x="125" y="14"/>
                    </a:lnTo>
                    <a:lnTo>
                      <a:pt x="139" y="24"/>
                    </a:lnTo>
                    <a:lnTo>
                      <a:pt x="151" y="36"/>
                    </a:lnTo>
                    <a:lnTo>
                      <a:pt x="163" y="50"/>
                    </a:lnTo>
                    <a:lnTo>
                      <a:pt x="154" y="40"/>
                    </a:lnTo>
                    <a:lnTo>
                      <a:pt x="142" y="31"/>
                    </a:lnTo>
                    <a:lnTo>
                      <a:pt x="125" y="21"/>
                    </a:lnTo>
                    <a:lnTo>
                      <a:pt x="104" y="14"/>
                    </a:lnTo>
                    <a:lnTo>
                      <a:pt x="90" y="12"/>
                    </a:lnTo>
                    <a:lnTo>
                      <a:pt x="76" y="12"/>
                    </a:lnTo>
                    <a:lnTo>
                      <a:pt x="59" y="12"/>
                    </a:lnTo>
                    <a:lnTo>
                      <a:pt x="40" y="12"/>
                    </a:lnTo>
                    <a:lnTo>
                      <a:pt x="22" y="17"/>
                    </a:lnTo>
                    <a:lnTo>
                      <a:pt x="0" y="21"/>
                    </a:lnTo>
                    <a:close/>
                  </a:path>
                </a:pathLst>
              </a:custGeom>
              <a:solidFill>
                <a:srgbClr val="FFA600"/>
              </a:solidFill>
              <a:ln w="9525">
                <a:noFill/>
                <a:round/>
                <a:headEnd/>
                <a:tailEnd/>
              </a:ln>
            </p:spPr>
            <p:txBody>
              <a:bodyPr/>
              <a:lstStyle/>
              <a:p>
                <a:endParaRPr lang="en-US"/>
              </a:p>
            </p:txBody>
          </p:sp>
          <p:sp>
            <p:nvSpPr>
              <p:cNvPr id="97" name="Freeform 190"/>
              <p:cNvSpPr>
                <a:spLocks/>
              </p:cNvSpPr>
              <p:nvPr/>
            </p:nvSpPr>
            <p:spPr bwMode="auto">
              <a:xfrm>
                <a:off x="4695" y="2728"/>
                <a:ext cx="153" cy="139"/>
              </a:xfrm>
              <a:custGeom>
                <a:avLst/>
                <a:gdLst>
                  <a:gd name="T0" fmla="*/ 141 w 153"/>
                  <a:gd name="T1" fmla="*/ 76 h 139"/>
                  <a:gd name="T2" fmla="*/ 153 w 153"/>
                  <a:gd name="T3" fmla="*/ 66 h 139"/>
                  <a:gd name="T4" fmla="*/ 153 w 153"/>
                  <a:gd name="T5" fmla="*/ 66 h 139"/>
                  <a:gd name="T6" fmla="*/ 141 w 153"/>
                  <a:gd name="T7" fmla="*/ 54 h 139"/>
                  <a:gd name="T8" fmla="*/ 111 w 153"/>
                  <a:gd name="T9" fmla="*/ 26 h 139"/>
                  <a:gd name="T10" fmla="*/ 92 w 153"/>
                  <a:gd name="T11" fmla="*/ 12 h 139"/>
                  <a:gd name="T12" fmla="*/ 75 w 153"/>
                  <a:gd name="T13" fmla="*/ 3 h 139"/>
                  <a:gd name="T14" fmla="*/ 66 w 153"/>
                  <a:gd name="T15" fmla="*/ 0 h 139"/>
                  <a:gd name="T16" fmla="*/ 59 w 153"/>
                  <a:gd name="T17" fmla="*/ 0 h 139"/>
                  <a:gd name="T18" fmla="*/ 52 w 153"/>
                  <a:gd name="T19" fmla="*/ 0 h 139"/>
                  <a:gd name="T20" fmla="*/ 45 w 153"/>
                  <a:gd name="T21" fmla="*/ 5 h 139"/>
                  <a:gd name="T22" fmla="*/ 45 w 153"/>
                  <a:gd name="T23" fmla="*/ 5 h 139"/>
                  <a:gd name="T24" fmla="*/ 35 w 153"/>
                  <a:gd name="T25" fmla="*/ 14 h 139"/>
                  <a:gd name="T26" fmla="*/ 26 w 153"/>
                  <a:gd name="T27" fmla="*/ 24 h 139"/>
                  <a:gd name="T28" fmla="*/ 14 w 153"/>
                  <a:gd name="T29" fmla="*/ 40 h 139"/>
                  <a:gd name="T30" fmla="*/ 7 w 153"/>
                  <a:gd name="T31" fmla="*/ 59 h 139"/>
                  <a:gd name="T32" fmla="*/ 2 w 153"/>
                  <a:gd name="T33" fmla="*/ 69 h 139"/>
                  <a:gd name="T34" fmla="*/ 2 w 153"/>
                  <a:gd name="T35" fmla="*/ 83 h 139"/>
                  <a:gd name="T36" fmla="*/ 0 w 153"/>
                  <a:gd name="T37" fmla="*/ 95 h 139"/>
                  <a:gd name="T38" fmla="*/ 2 w 153"/>
                  <a:gd name="T39" fmla="*/ 109 h 139"/>
                  <a:gd name="T40" fmla="*/ 4 w 153"/>
                  <a:gd name="T41" fmla="*/ 123 h 139"/>
                  <a:gd name="T42" fmla="*/ 12 w 153"/>
                  <a:gd name="T43" fmla="*/ 139 h 139"/>
                  <a:gd name="T44" fmla="*/ 141 w 153"/>
                  <a:gd name="T45" fmla="*/ 76 h 1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139"/>
                  <a:gd name="T71" fmla="*/ 153 w 153"/>
                  <a:gd name="T72" fmla="*/ 139 h 1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139">
                    <a:moveTo>
                      <a:pt x="141" y="76"/>
                    </a:moveTo>
                    <a:lnTo>
                      <a:pt x="153" y="66"/>
                    </a:lnTo>
                    <a:lnTo>
                      <a:pt x="141" y="54"/>
                    </a:lnTo>
                    <a:lnTo>
                      <a:pt x="111" y="26"/>
                    </a:lnTo>
                    <a:lnTo>
                      <a:pt x="92" y="12"/>
                    </a:lnTo>
                    <a:lnTo>
                      <a:pt x="75" y="3"/>
                    </a:lnTo>
                    <a:lnTo>
                      <a:pt x="66" y="0"/>
                    </a:lnTo>
                    <a:lnTo>
                      <a:pt x="59" y="0"/>
                    </a:lnTo>
                    <a:lnTo>
                      <a:pt x="52" y="0"/>
                    </a:lnTo>
                    <a:lnTo>
                      <a:pt x="45" y="5"/>
                    </a:lnTo>
                    <a:lnTo>
                      <a:pt x="35" y="14"/>
                    </a:lnTo>
                    <a:lnTo>
                      <a:pt x="26" y="24"/>
                    </a:lnTo>
                    <a:lnTo>
                      <a:pt x="14" y="40"/>
                    </a:lnTo>
                    <a:lnTo>
                      <a:pt x="7" y="59"/>
                    </a:lnTo>
                    <a:lnTo>
                      <a:pt x="2" y="69"/>
                    </a:lnTo>
                    <a:lnTo>
                      <a:pt x="2" y="83"/>
                    </a:lnTo>
                    <a:lnTo>
                      <a:pt x="0" y="95"/>
                    </a:lnTo>
                    <a:lnTo>
                      <a:pt x="2" y="109"/>
                    </a:lnTo>
                    <a:lnTo>
                      <a:pt x="4" y="123"/>
                    </a:lnTo>
                    <a:lnTo>
                      <a:pt x="12" y="139"/>
                    </a:lnTo>
                    <a:lnTo>
                      <a:pt x="141" y="76"/>
                    </a:lnTo>
                    <a:close/>
                  </a:path>
                </a:pathLst>
              </a:custGeom>
              <a:solidFill>
                <a:srgbClr val="F7F719"/>
              </a:solidFill>
              <a:ln w="9525">
                <a:noFill/>
                <a:round/>
                <a:headEnd/>
                <a:tailEnd/>
              </a:ln>
            </p:spPr>
            <p:txBody>
              <a:bodyPr/>
              <a:lstStyle/>
              <a:p>
                <a:endParaRPr lang="en-US"/>
              </a:p>
            </p:txBody>
          </p:sp>
          <p:sp>
            <p:nvSpPr>
              <p:cNvPr id="98" name="Freeform 191"/>
              <p:cNvSpPr>
                <a:spLocks/>
              </p:cNvSpPr>
              <p:nvPr/>
            </p:nvSpPr>
            <p:spPr bwMode="auto">
              <a:xfrm>
                <a:off x="4671" y="2709"/>
                <a:ext cx="172" cy="163"/>
              </a:xfrm>
              <a:custGeom>
                <a:avLst/>
                <a:gdLst>
                  <a:gd name="T0" fmla="*/ 113 w 172"/>
                  <a:gd name="T1" fmla="*/ 10 h 163"/>
                  <a:gd name="T2" fmla="*/ 113 w 172"/>
                  <a:gd name="T3" fmla="*/ 10 h 163"/>
                  <a:gd name="T4" fmla="*/ 104 w 172"/>
                  <a:gd name="T5" fmla="*/ 3 h 163"/>
                  <a:gd name="T6" fmla="*/ 94 w 172"/>
                  <a:gd name="T7" fmla="*/ 0 h 163"/>
                  <a:gd name="T8" fmla="*/ 83 w 172"/>
                  <a:gd name="T9" fmla="*/ 0 h 163"/>
                  <a:gd name="T10" fmla="*/ 73 w 172"/>
                  <a:gd name="T11" fmla="*/ 5 h 163"/>
                  <a:gd name="T12" fmla="*/ 64 w 172"/>
                  <a:gd name="T13" fmla="*/ 12 h 163"/>
                  <a:gd name="T14" fmla="*/ 52 w 172"/>
                  <a:gd name="T15" fmla="*/ 22 h 163"/>
                  <a:gd name="T16" fmla="*/ 43 w 172"/>
                  <a:gd name="T17" fmla="*/ 36 h 163"/>
                  <a:gd name="T18" fmla="*/ 33 w 172"/>
                  <a:gd name="T19" fmla="*/ 52 h 163"/>
                  <a:gd name="T20" fmla="*/ 33 w 172"/>
                  <a:gd name="T21" fmla="*/ 52 h 163"/>
                  <a:gd name="T22" fmla="*/ 21 w 172"/>
                  <a:gd name="T23" fmla="*/ 81 h 163"/>
                  <a:gd name="T24" fmla="*/ 14 w 172"/>
                  <a:gd name="T25" fmla="*/ 104 h 163"/>
                  <a:gd name="T26" fmla="*/ 5 w 172"/>
                  <a:gd name="T27" fmla="*/ 139 h 163"/>
                  <a:gd name="T28" fmla="*/ 0 w 172"/>
                  <a:gd name="T29" fmla="*/ 161 h 163"/>
                  <a:gd name="T30" fmla="*/ 0 w 172"/>
                  <a:gd name="T31" fmla="*/ 163 h 163"/>
                  <a:gd name="T32" fmla="*/ 0 w 172"/>
                  <a:gd name="T33" fmla="*/ 163 h 163"/>
                  <a:gd name="T34" fmla="*/ 10 w 172"/>
                  <a:gd name="T35" fmla="*/ 139 h 163"/>
                  <a:gd name="T36" fmla="*/ 19 w 172"/>
                  <a:gd name="T37" fmla="*/ 116 h 163"/>
                  <a:gd name="T38" fmla="*/ 33 w 172"/>
                  <a:gd name="T39" fmla="*/ 90 h 163"/>
                  <a:gd name="T40" fmla="*/ 47 w 172"/>
                  <a:gd name="T41" fmla="*/ 66 h 163"/>
                  <a:gd name="T42" fmla="*/ 57 w 172"/>
                  <a:gd name="T43" fmla="*/ 55 h 163"/>
                  <a:gd name="T44" fmla="*/ 66 w 172"/>
                  <a:gd name="T45" fmla="*/ 48 h 163"/>
                  <a:gd name="T46" fmla="*/ 76 w 172"/>
                  <a:gd name="T47" fmla="*/ 41 h 163"/>
                  <a:gd name="T48" fmla="*/ 87 w 172"/>
                  <a:gd name="T49" fmla="*/ 36 h 163"/>
                  <a:gd name="T50" fmla="*/ 97 w 172"/>
                  <a:gd name="T51" fmla="*/ 36 h 163"/>
                  <a:gd name="T52" fmla="*/ 109 w 172"/>
                  <a:gd name="T53" fmla="*/ 38 h 163"/>
                  <a:gd name="T54" fmla="*/ 109 w 172"/>
                  <a:gd name="T55" fmla="*/ 38 h 163"/>
                  <a:gd name="T56" fmla="*/ 127 w 172"/>
                  <a:gd name="T57" fmla="*/ 50 h 163"/>
                  <a:gd name="T58" fmla="*/ 142 w 172"/>
                  <a:gd name="T59" fmla="*/ 59 h 163"/>
                  <a:gd name="T60" fmla="*/ 142 w 172"/>
                  <a:gd name="T61" fmla="*/ 59 h 163"/>
                  <a:gd name="T62" fmla="*/ 149 w 172"/>
                  <a:gd name="T63" fmla="*/ 62 h 163"/>
                  <a:gd name="T64" fmla="*/ 156 w 172"/>
                  <a:gd name="T65" fmla="*/ 62 h 163"/>
                  <a:gd name="T66" fmla="*/ 160 w 172"/>
                  <a:gd name="T67" fmla="*/ 62 h 163"/>
                  <a:gd name="T68" fmla="*/ 165 w 172"/>
                  <a:gd name="T69" fmla="*/ 57 h 163"/>
                  <a:gd name="T70" fmla="*/ 170 w 172"/>
                  <a:gd name="T71" fmla="*/ 52 h 163"/>
                  <a:gd name="T72" fmla="*/ 170 w 172"/>
                  <a:gd name="T73" fmla="*/ 48 h 163"/>
                  <a:gd name="T74" fmla="*/ 172 w 172"/>
                  <a:gd name="T75" fmla="*/ 41 h 163"/>
                  <a:gd name="T76" fmla="*/ 170 w 172"/>
                  <a:gd name="T77" fmla="*/ 33 h 163"/>
                  <a:gd name="T78" fmla="*/ 170 w 172"/>
                  <a:gd name="T79" fmla="*/ 33 h 163"/>
                  <a:gd name="T80" fmla="*/ 170 w 172"/>
                  <a:gd name="T81" fmla="*/ 33 h 163"/>
                  <a:gd name="T82" fmla="*/ 168 w 172"/>
                  <a:gd name="T83" fmla="*/ 33 h 163"/>
                  <a:gd name="T84" fmla="*/ 165 w 172"/>
                  <a:gd name="T85" fmla="*/ 38 h 163"/>
                  <a:gd name="T86" fmla="*/ 158 w 172"/>
                  <a:gd name="T87" fmla="*/ 43 h 163"/>
                  <a:gd name="T88" fmla="*/ 156 w 172"/>
                  <a:gd name="T89" fmla="*/ 45 h 163"/>
                  <a:gd name="T90" fmla="*/ 151 w 172"/>
                  <a:gd name="T91" fmla="*/ 43 h 163"/>
                  <a:gd name="T92" fmla="*/ 151 w 172"/>
                  <a:gd name="T93" fmla="*/ 43 h 163"/>
                  <a:gd name="T94" fmla="*/ 142 w 172"/>
                  <a:gd name="T95" fmla="*/ 38 h 163"/>
                  <a:gd name="T96" fmla="*/ 135 w 172"/>
                  <a:gd name="T97" fmla="*/ 31 h 163"/>
                  <a:gd name="T98" fmla="*/ 125 w 172"/>
                  <a:gd name="T99" fmla="*/ 22 h 163"/>
                  <a:gd name="T100" fmla="*/ 113 w 172"/>
                  <a:gd name="T101" fmla="*/ 10 h 163"/>
                  <a:gd name="T102" fmla="*/ 113 w 172"/>
                  <a:gd name="T103" fmla="*/ 10 h 1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2"/>
                  <a:gd name="T157" fmla="*/ 0 h 163"/>
                  <a:gd name="T158" fmla="*/ 172 w 172"/>
                  <a:gd name="T159" fmla="*/ 163 h 1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2" h="163">
                    <a:moveTo>
                      <a:pt x="113" y="10"/>
                    </a:moveTo>
                    <a:lnTo>
                      <a:pt x="113" y="10"/>
                    </a:lnTo>
                    <a:lnTo>
                      <a:pt x="104" y="3"/>
                    </a:lnTo>
                    <a:lnTo>
                      <a:pt x="94" y="0"/>
                    </a:lnTo>
                    <a:lnTo>
                      <a:pt x="83" y="0"/>
                    </a:lnTo>
                    <a:lnTo>
                      <a:pt x="73" y="5"/>
                    </a:lnTo>
                    <a:lnTo>
                      <a:pt x="64" y="12"/>
                    </a:lnTo>
                    <a:lnTo>
                      <a:pt x="52" y="22"/>
                    </a:lnTo>
                    <a:lnTo>
                      <a:pt x="43" y="36"/>
                    </a:lnTo>
                    <a:lnTo>
                      <a:pt x="33" y="52"/>
                    </a:lnTo>
                    <a:lnTo>
                      <a:pt x="21" y="81"/>
                    </a:lnTo>
                    <a:lnTo>
                      <a:pt x="14" y="104"/>
                    </a:lnTo>
                    <a:lnTo>
                      <a:pt x="5" y="139"/>
                    </a:lnTo>
                    <a:lnTo>
                      <a:pt x="0" y="161"/>
                    </a:lnTo>
                    <a:lnTo>
                      <a:pt x="0" y="163"/>
                    </a:lnTo>
                    <a:lnTo>
                      <a:pt x="10" y="139"/>
                    </a:lnTo>
                    <a:lnTo>
                      <a:pt x="19" y="116"/>
                    </a:lnTo>
                    <a:lnTo>
                      <a:pt x="33" y="90"/>
                    </a:lnTo>
                    <a:lnTo>
                      <a:pt x="47" y="66"/>
                    </a:lnTo>
                    <a:lnTo>
                      <a:pt x="57" y="55"/>
                    </a:lnTo>
                    <a:lnTo>
                      <a:pt x="66" y="48"/>
                    </a:lnTo>
                    <a:lnTo>
                      <a:pt x="76" y="41"/>
                    </a:lnTo>
                    <a:lnTo>
                      <a:pt x="87" y="36"/>
                    </a:lnTo>
                    <a:lnTo>
                      <a:pt x="97" y="36"/>
                    </a:lnTo>
                    <a:lnTo>
                      <a:pt x="109" y="38"/>
                    </a:lnTo>
                    <a:lnTo>
                      <a:pt x="127" y="50"/>
                    </a:lnTo>
                    <a:lnTo>
                      <a:pt x="142" y="59"/>
                    </a:lnTo>
                    <a:lnTo>
                      <a:pt x="149" y="62"/>
                    </a:lnTo>
                    <a:lnTo>
                      <a:pt x="156" y="62"/>
                    </a:lnTo>
                    <a:lnTo>
                      <a:pt x="160" y="62"/>
                    </a:lnTo>
                    <a:lnTo>
                      <a:pt x="165" y="57"/>
                    </a:lnTo>
                    <a:lnTo>
                      <a:pt x="170" y="52"/>
                    </a:lnTo>
                    <a:lnTo>
                      <a:pt x="170" y="48"/>
                    </a:lnTo>
                    <a:lnTo>
                      <a:pt x="172" y="41"/>
                    </a:lnTo>
                    <a:lnTo>
                      <a:pt x="170" y="33"/>
                    </a:lnTo>
                    <a:lnTo>
                      <a:pt x="168" y="33"/>
                    </a:lnTo>
                    <a:lnTo>
                      <a:pt x="165" y="38"/>
                    </a:lnTo>
                    <a:lnTo>
                      <a:pt x="158" y="43"/>
                    </a:lnTo>
                    <a:lnTo>
                      <a:pt x="156" y="45"/>
                    </a:lnTo>
                    <a:lnTo>
                      <a:pt x="151" y="43"/>
                    </a:lnTo>
                    <a:lnTo>
                      <a:pt x="142" y="38"/>
                    </a:lnTo>
                    <a:lnTo>
                      <a:pt x="135" y="31"/>
                    </a:lnTo>
                    <a:lnTo>
                      <a:pt x="125" y="22"/>
                    </a:lnTo>
                    <a:lnTo>
                      <a:pt x="113" y="10"/>
                    </a:lnTo>
                    <a:close/>
                  </a:path>
                </a:pathLst>
              </a:custGeom>
              <a:solidFill>
                <a:srgbClr val="FA6106"/>
              </a:solidFill>
              <a:ln w="9525">
                <a:noFill/>
                <a:round/>
                <a:headEnd/>
                <a:tailEnd/>
              </a:ln>
            </p:spPr>
            <p:txBody>
              <a:bodyPr/>
              <a:lstStyle/>
              <a:p>
                <a:endParaRPr lang="en-US"/>
              </a:p>
            </p:txBody>
          </p:sp>
          <p:sp>
            <p:nvSpPr>
              <p:cNvPr id="99" name="Freeform 192"/>
              <p:cNvSpPr>
                <a:spLocks/>
              </p:cNvSpPr>
              <p:nvPr/>
            </p:nvSpPr>
            <p:spPr bwMode="auto">
              <a:xfrm>
                <a:off x="4681" y="2768"/>
                <a:ext cx="198" cy="292"/>
              </a:xfrm>
              <a:custGeom>
                <a:avLst/>
                <a:gdLst>
                  <a:gd name="T0" fmla="*/ 68 w 198"/>
                  <a:gd name="T1" fmla="*/ 292 h 292"/>
                  <a:gd name="T2" fmla="*/ 68 w 198"/>
                  <a:gd name="T3" fmla="*/ 292 h 292"/>
                  <a:gd name="T4" fmla="*/ 80 w 198"/>
                  <a:gd name="T5" fmla="*/ 285 h 292"/>
                  <a:gd name="T6" fmla="*/ 94 w 198"/>
                  <a:gd name="T7" fmla="*/ 278 h 292"/>
                  <a:gd name="T8" fmla="*/ 106 w 198"/>
                  <a:gd name="T9" fmla="*/ 276 h 292"/>
                  <a:gd name="T10" fmla="*/ 117 w 198"/>
                  <a:gd name="T11" fmla="*/ 274 h 292"/>
                  <a:gd name="T12" fmla="*/ 141 w 198"/>
                  <a:gd name="T13" fmla="*/ 274 h 292"/>
                  <a:gd name="T14" fmla="*/ 160 w 198"/>
                  <a:gd name="T15" fmla="*/ 276 h 292"/>
                  <a:gd name="T16" fmla="*/ 160 w 198"/>
                  <a:gd name="T17" fmla="*/ 276 h 292"/>
                  <a:gd name="T18" fmla="*/ 169 w 198"/>
                  <a:gd name="T19" fmla="*/ 262 h 292"/>
                  <a:gd name="T20" fmla="*/ 179 w 198"/>
                  <a:gd name="T21" fmla="*/ 248 h 292"/>
                  <a:gd name="T22" fmla="*/ 186 w 198"/>
                  <a:gd name="T23" fmla="*/ 231 h 292"/>
                  <a:gd name="T24" fmla="*/ 191 w 198"/>
                  <a:gd name="T25" fmla="*/ 212 h 292"/>
                  <a:gd name="T26" fmla="*/ 195 w 198"/>
                  <a:gd name="T27" fmla="*/ 193 h 292"/>
                  <a:gd name="T28" fmla="*/ 198 w 198"/>
                  <a:gd name="T29" fmla="*/ 172 h 292"/>
                  <a:gd name="T30" fmla="*/ 198 w 198"/>
                  <a:gd name="T31" fmla="*/ 151 h 292"/>
                  <a:gd name="T32" fmla="*/ 195 w 198"/>
                  <a:gd name="T33" fmla="*/ 130 h 292"/>
                  <a:gd name="T34" fmla="*/ 195 w 198"/>
                  <a:gd name="T35" fmla="*/ 130 h 292"/>
                  <a:gd name="T36" fmla="*/ 188 w 198"/>
                  <a:gd name="T37" fmla="*/ 99 h 292"/>
                  <a:gd name="T38" fmla="*/ 179 w 198"/>
                  <a:gd name="T39" fmla="*/ 73 h 292"/>
                  <a:gd name="T40" fmla="*/ 165 w 198"/>
                  <a:gd name="T41" fmla="*/ 50 h 292"/>
                  <a:gd name="T42" fmla="*/ 150 w 198"/>
                  <a:gd name="T43" fmla="*/ 31 h 292"/>
                  <a:gd name="T44" fmla="*/ 134 w 198"/>
                  <a:gd name="T45" fmla="*/ 14 h 292"/>
                  <a:gd name="T46" fmla="*/ 115 w 198"/>
                  <a:gd name="T47" fmla="*/ 5 h 292"/>
                  <a:gd name="T48" fmla="*/ 106 w 198"/>
                  <a:gd name="T49" fmla="*/ 3 h 292"/>
                  <a:gd name="T50" fmla="*/ 96 w 198"/>
                  <a:gd name="T51" fmla="*/ 0 h 292"/>
                  <a:gd name="T52" fmla="*/ 87 w 198"/>
                  <a:gd name="T53" fmla="*/ 0 h 292"/>
                  <a:gd name="T54" fmla="*/ 75 w 198"/>
                  <a:gd name="T55" fmla="*/ 3 h 292"/>
                  <a:gd name="T56" fmla="*/ 75 w 198"/>
                  <a:gd name="T57" fmla="*/ 3 h 292"/>
                  <a:gd name="T58" fmla="*/ 66 w 198"/>
                  <a:gd name="T59" fmla="*/ 5 h 292"/>
                  <a:gd name="T60" fmla="*/ 56 w 198"/>
                  <a:gd name="T61" fmla="*/ 10 h 292"/>
                  <a:gd name="T62" fmla="*/ 40 w 198"/>
                  <a:gd name="T63" fmla="*/ 24 h 292"/>
                  <a:gd name="T64" fmla="*/ 26 w 198"/>
                  <a:gd name="T65" fmla="*/ 40 h 292"/>
                  <a:gd name="T66" fmla="*/ 14 w 198"/>
                  <a:gd name="T67" fmla="*/ 62 h 292"/>
                  <a:gd name="T68" fmla="*/ 7 w 198"/>
                  <a:gd name="T69" fmla="*/ 87 h 292"/>
                  <a:gd name="T70" fmla="*/ 0 w 198"/>
                  <a:gd name="T71" fmla="*/ 113 h 292"/>
                  <a:gd name="T72" fmla="*/ 0 w 198"/>
                  <a:gd name="T73" fmla="*/ 144 h 292"/>
                  <a:gd name="T74" fmla="*/ 2 w 198"/>
                  <a:gd name="T75" fmla="*/ 175 h 292"/>
                  <a:gd name="T76" fmla="*/ 2 w 198"/>
                  <a:gd name="T77" fmla="*/ 175 h 292"/>
                  <a:gd name="T78" fmla="*/ 4 w 198"/>
                  <a:gd name="T79" fmla="*/ 193 h 292"/>
                  <a:gd name="T80" fmla="*/ 11 w 198"/>
                  <a:gd name="T81" fmla="*/ 212 h 292"/>
                  <a:gd name="T82" fmla="*/ 18 w 198"/>
                  <a:gd name="T83" fmla="*/ 231 h 292"/>
                  <a:gd name="T84" fmla="*/ 26 w 198"/>
                  <a:gd name="T85" fmla="*/ 245 h 292"/>
                  <a:gd name="T86" fmla="*/ 35 w 198"/>
                  <a:gd name="T87" fmla="*/ 259 h 292"/>
                  <a:gd name="T88" fmla="*/ 44 w 198"/>
                  <a:gd name="T89" fmla="*/ 274 h 292"/>
                  <a:gd name="T90" fmla="*/ 56 w 198"/>
                  <a:gd name="T91" fmla="*/ 283 h 292"/>
                  <a:gd name="T92" fmla="*/ 68 w 198"/>
                  <a:gd name="T93" fmla="*/ 292 h 292"/>
                  <a:gd name="T94" fmla="*/ 68 w 198"/>
                  <a:gd name="T95" fmla="*/ 292 h 2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8"/>
                  <a:gd name="T145" fmla="*/ 0 h 292"/>
                  <a:gd name="T146" fmla="*/ 198 w 198"/>
                  <a:gd name="T147" fmla="*/ 292 h 2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8" h="292">
                    <a:moveTo>
                      <a:pt x="68" y="292"/>
                    </a:moveTo>
                    <a:lnTo>
                      <a:pt x="68" y="292"/>
                    </a:lnTo>
                    <a:lnTo>
                      <a:pt x="80" y="285"/>
                    </a:lnTo>
                    <a:lnTo>
                      <a:pt x="94" y="278"/>
                    </a:lnTo>
                    <a:lnTo>
                      <a:pt x="106" y="276"/>
                    </a:lnTo>
                    <a:lnTo>
                      <a:pt x="117" y="274"/>
                    </a:lnTo>
                    <a:lnTo>
                      <a:pt x="141" y="274"/>
                    </a:lnTo>
                    <a:lnTo>
                      <a:pt x="160" y="276"/>
                    </a:lnTo>
                    <a:lnTo>
                      <a:pt x="169" y="262"/>
                    </a:lnTo>
                    <a:lnTo>
                      <a:pt x="179" y="248"/>
                    </a:lnTo>
                    <a:lnTo>
                      <a:pt x="186" y="231"/>
                    </a:lnTo>
                    <a:lnTo>
                      <a:pt x="191" y="212"/>
                    </a:lnTo>
                    <a:lnTo>
                      <a:pt x="195" y="193"/>
                    </a:lnTo>
                    <a:lnTo>
                      <a:pt x="198" y="172"/>
                    </a:lnTo>
                    <a:lnTo>
                      <a:pt x="198" y="151"/>
                    </a:lnTo>
                    <a:lnTo>
                      <a:pt x="195" y="130"/>
                    </a:lnTo>
                    <a:lnTo>
                      <a:pt x="188" y="99"/>
                    </a:lnTo>
                    <a:lnTo>
                      <a:pt x="179" y="73"/>
                    </a:lnTo>
                    <a:lnTo>
                      <a:pt x="165" y="50"/>
                    </a:lnTo>
                    <a:lnTo>
                      <a:pt x="150" y="31"/>
                    </a:lnTo>
                    <a:lnTo>
                      <a:pt x="134" y="14"/>
                    </a:lnTo>
                    <a:lnTo>
                      <a:pt x="115" y="5"/>
                    </a:lnTo>
                    <a:lnTo>
                      <a:pt x="106" y="3"/>
                    </a:lnTo>
                    <a:lnTo>
                      <a:pt x="96" y="0"/>
                    </a:lnTo>
                    <a:lnTo>
                      <a:pt x="87" y="0"/>
                    </a:lnTo>
                    <a:lnTo>
                      <a:pt x="75" y="3"/>
                    </a:lnTo>
                    <a:lnTo>
                      <a:pt x="66" y="5"/>
                    </a:lnTo>
                    <a:lnTo>
                      <a:pt x="56" y="10"/>
                    </a:lnTo>
                    <a:lnTo>
                      <a:pt x="40" y="24"/>
                    </a:lnTo>
                    <a:lnTo>
                      <a:pt x="26" y="40"/>
                    </a:lnTo>
                    <a:lnTo>
                      <a:pt x="14" y="62"/>
                    </a:lnTo>
                    <a:lnTo>
                      <a:pt x="7" y="87"/>
                    </a:lnTo>
                    <a:lnTo>
                      <a:pt x="0" y="113"/>
                    </a:lnTo>
                    <a:lnTo>
                      <a:pt x="0" y="144"/>
                    </a:lnTo>
                    <a:lnTo>
                      <a:pt x="2" y="175"/>
                    </a:lnTo>
                    <a:lnTo>
                      <a:pt x="4" y="193"/>
                    </a:lnTo>
                    <a:lnTo>
                      <a:pt x="11" y="212"/>
                    </a:lnTo>
                    <a:lnTo>
                      <a:pt x="18" y="231"/>
                    </a:lnTo>
                    <a:lnTo>
                      <a:pt x="26" y="245"/>
                    </a:lnTo>
                    <a:lnTo>
                      <a:pt x="35" y="259"/>
                    </a:lnTo>
                    <a:lnTo>
                      <a:pt x="44" y="274"/>
                    </a:lnTo>
                    <a:lnTo>
                      <a:pt x="56" y="283"/>
                    </a:lnTo>
                    <a:lnTo>
                      <a:pt x="68" y="292"/>
                    </a:lnTo>
                    <a:close/>
                  </a:path>
                </a:pathLst>
              </a:custGeom>
              <a:solidFill>
                <a:srgbClr val="FFCF00"/>
              </a:solidFill>
              <a:ln w="9525">
                <a:noFill/>
                <a:round/>
                <a:headEnd/>
                <a:tailEnd/>
              </a:ln>
            </p:spPr>
            <p:txBody>
              <a:bodyPr/>
              <a:lstStyle/>
              <a:p>
                <a:endParaRPr lang="en-US"/>
              </a:p>
            </p:txBody>
          </p:sp>
          <p:sp>
            <p:nvSpPr>
              <p:cNvPr id="100" name="Freeform 193"/>
              <p:cNvSpPr>
                <a:spLocks/>
              </p:cNvSpPr>
              <p:nvPr/>
            </p:nvSpPr>
            <p:spPr bwMode="auto">
              <a:xfrm>
                <a:off x="4695" y="2799"/>
                <a:ext cx="167" cy="271"/>
              </a:xfrm>
              <a:custGeom>
                <a:avLst/>
                <a:gdLst>
                  <a:gd name="T0" fmla="*/ 63 w 167"/>
                  <a:gd name="T1" fmla="*/ 0 h 271"/>
                  <a:gd name="T2" fmla="*/ 63 w 167"/>
                  <a:gd name="T3" fmla="*/ 0 h 271"/>
                  <a:gd name="T4" fmla="*/ 73 w 167"/>
                  <a:gd name="T5" fmla="*/ 0 h 271"/>
                  <a:gd name="T6" fmla="*/ 80 w 167"/>
                  <a:gd name="T7" fmla="*/ 0 h 271"/>
                  <a:gd name="T8" fmla="*/ 96 w 167"/>
                  <a:gd name="T9" fmla="*/ 2 h 271"/>
                  <a:gd name="T10" fmla="*/ 113 w 167"/>
                  <a:gd name="T11" fmla="*/ 12 h 271"/>
                  <a:gd name="T12" fmla="*/ 127 w 167"/>
                  <a:gd name="T13" fmla="*/ 26 h 271"/>
                  <a:gd name="T14" fmla="*/ 141 w 167"/>
                  <a:gd name="T15" fmla="*/ 45 h 271"/>
                  <a:gd name="T16" fmla="*/ 151 w 167"/>
                  <a:gd name="T17" fmla="*/ 66 h 271"/>
                  <a:gd name="T18" fmla="*/ 160 w 167"/>
                  <a:gd name="T19" fmla="*/ 92 h 271"/>
                  <a:gd name="T20" fmla="*/ 165 w 167"/>
                  <a:gd name="T21" fmla="*/ 120 h 271"/>
                  <a:gd name="T22" fmla="*/ 165 w 167"/>
                  <a:gd name="T23" fmla="*/ 120 h 271"/>
                  <a:gd name="T24" fmla="*/ 167 w 167"/>
                  <a:gd name="T25" fmla="*/ 139 h 271"/>
                  <a:gd name="T26" fmla="*/ 167 w 167"/>
                  <a:gd name="T27" fmla="*/ 160 h 271"/>
                  <a:gd name="T28" fmla="*/ 165 w 167"/>
                  <a:gd name="T29" fmla="*/ 179 h 271"/>
                  <a:gd name="T30" fmla="*/ 162 w 167"/>
                  <a:gd name="T31" fmla="*/ 195 h 271"/>
                  <a:gd name="T32" fmla="*/ 158 w 167"/>
                  <a:gd name="T33" fmla="*/ 214 h 271"/>
                  <a:gd name="T34" fmla="*/ 153 w 167"/>
                  <a:gd name="T35" fmla="*/ 228 h 271"/>
                  <a:gd name="T36" fmla="*/ 146 w 167"/>
                  <a:gd name="T37" fmla="*/ 243 h 271"/>
                  <a:gd name="T38" fmla="*/ 136 w 167"/>
                  <a:gd name="T39" fmla="*/ 254 h 271"/>
                  <a:gd name="T40" fmla="*/ 136 w 167"/>
                  <a:gd name="T41" fmla="*/ 254 h 271"/>
                  <a:gd name="T42" fmla="*/ 120 w 167"/>
                  <a:gd name="T43" fmla="*/ 252 h 271"/>
                  <a:gd name="T44" fmla="*/ 101 w 167"/>
                  <a:gd name="T45" fmla="*/ 254 h 271"/>
                  <a:gd name="T46" fmla="*/ 80 w 167"/>
                  <a:gd name="T47" fmla="*/ 259 h 271"/>
                  <a:gd name="T48" fmla="*/ 68 w 167"/>
                  <a:gd name="T49" fmla="*/ 264 h 271"/>
                  <a:gd name="T50" fmla="*/ 59 w 167"/>
                  <a:gd name="T51" fmla="*/ 271 h 271"/>
                  <a:gd name="T52" fmla="*/ 59 w 167"/>
                  <a:gd name="T53" fmla="*/ 271 h 271"/>
                  <a:gd name="T54" fmla="*/ 47 w 167"/>
                  <a:gd name="T55" fmla="*/ 261 h 271"/>
                  <a:gd name="T56" fmla="*/ 37 w 167"/>
                  <a:gd name="T57" fmla="*/ 252 h 271"/>
                  <a:gd name="T58" fmla="*/ 30 w 167"/>
                  <a:gd name="T59" fmla="*/ 240 h 271"/>
                  <a:gd name="T60" fmla="*/ 21 w 167"/>
                  <a:gd name="T61" fmla="*/ 228 h 271"/>
                  <a:gd name="T62" fmla="*/ 14 w 167"/>
                  <a:gd name="T63" fmla="*/ 212 h 271"/>
                  <a:gd name="T64" fmla="*/ 9 w 167"/>
                  <a:gd name="T65" fmla="*/ 195 h 271"/>
                  <a:gd name="T66" fmla="*/ 4 w 167"/>
                  <a:gd name="T67" fmla="*/ 179 h 271"/>
                  <a:gd name="T68" fmla="*/ 2 w 167"/>
                  <a:gd name="T69" fmla="*/ 160 h 271"/>
                  <a:gd name="T70" fmla="*/ 2 w 167"/>
                  <a:gd name="T71" fmla="*/ 160 h 271"/>
                  <a:gd name="T72" fmla="*/ 0 w 167"/>
                  <a:gd name="T73" fmla="*/ 132 h 271"/>
                  <a:gd name="T74" fmla="*/ 0 w 167"/>
                  <a:gd name="T75" fmla="*/ 104 h 271"/>
                  <a:gd name="T76" fmla="*/ 4 w 167"/>
                  <a:gd name="T77" fmla="*/ 80 h 271"/>
                  <a:gd name="T78" fmla="*/ 12 w 167"/>
                  <a:gd name="T79" fmla="*/ 56 h 271"/>
                  <a:gd name="T80" fmla="*/ 21 w 167"/>
                  <a:gd name="T81" fmla="*/ 35 h 271"/>
                  <a:gd name="T82" fmla="*/ 33 w 167"/>
                  <a:gd name="T83" fmla="*/ 19 h 271"/>
                  <a:gd name="T84" fmla="*/ 47 w 167"/>
                  <a:gd name="T85" fmla="*/ 7 h 271"/>
                  <a:gd name="T86" fmla="*/ 56 w 167"/>
                  <a:gd name="T87" fmla="*/ 2 h 271"/>
                  <a:gd name="T88" fmla="*/ 63 w 167"/>
                  <a:gd name="T89" fmla="*/ 0 h 271"/>
                  <a:gd name="T90" fmla="*/ 63 w 167"/>
                  <a:gd name="T91" fmla="*/ 0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7"/>
                  <a:gd name="T139" fmla="*/ 0 h 271"/>
                  <a:gd name="T140" fmla="*/ 167 w 167"/>
                  <a:gd name="T141" fmla="*/ 271 h 27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7" h="271">
                    <a:moveTo>
                      <a:pt x="63" y="0"/>
                    </a:moveTo>
                    <a:lnTo>
                      <a:pt x="63" y="0"/>
                    </a:lnTo>
                    <a:lnTo>
                      <a:pt x="73" y="0"/>
                    </a:lnTo>
                    <a:lnTo>
                      <a:pt x="80" y="0"/>
                    </a:lnTo>
                    <a:lnTo>
                      <a:pt x="96" y="2"/>
                    </a:lnTo>
                    <a:lnTo>
                      <a:pt x="113" y="12"/>
                    </a:lnTo>
                    <a:lnTo>
                      <a:pt x="127" y="26"/>
                    </a:lnTo>
                    <a:lnTo>
                      <a:pt x="141" y="45"/>
                    </a:lnTo>
                    <a:lnTo>
                      <a:pt x="151" y="66"/>
                    </a:lnTo>
                    <a:lnTo>
                      <a:pt x="160" y="92"/>
                    </a:lnTo>
                    <a:lnTo>
                      <a:pt x="165" y="120"/>
                    </a:lnTo>
                    <a:lnTo>
                      <a:pt x="167" y="139"/>
                    </a:lnTo>
                    <a:lnTo>
                      <a:pt x="167" y="160"/>
                    </a:lnTo>
                    <a:lnTo>
                      <a:pt x="165" y="179"/>
                    </a:lnTo>
                    <a:lnTo>
                      <a:pt x="162" y="195"/>
                    </a:lnTo>
                    <a:lnTo>
                      <a:pt x="158" y="214"/>
                    </a:lnTo>
                    <a:lnTo>
                      <a:pt x="153" y="228"/>
                    </a:lnTo>
                    <a:lnTo>
                      <a:pt x="146" y="243"/>
                    </a:lnTo>
                    <a:lnTo>
                      <a:pt x="136" y="254"/>
                    </a:lnTo>
                    <a:lnTo>
                      <a:pt x="120" y="252"/>
                    </a:lnTo>
                    <a:lnTo>
                      <a:pt x="101" y="254"/>
                    </a:lnTo>
                    <a:lnTo>
                      <a:pt x="80" y="259"/>
                    </a:lnTo>
                    <a:lnTo>
                      <a:pt x="68" y="264"/>
                    </a:lnTo>
                    <a:lnTo>
                      <a:pt x="59" y="271"/>
                    </a:lnTo>
                    <a:lnTo>
                      <a:pt x="47" y="261"/>
                    </a:lnTo>
                    <a:lnTo>
                      <a:pt x="37" y="252"/>
                    </a:lnTo>
                    <a:lnTo>
                      <a:pt x="30" y="240"/>
                    </a:lnTo>
                    <a:lnTo>
                      <a:pt x="21" y="228"/>
                    </a:lnTo>
                    <a:lnTo>
                      <a:pt x="14" y="212"/>
                    </a:lnTo>
                    <a:lnTo>
                      <a:pt x="9" y="195"/>
                    </a:lnTo>
                    <a:lnTo>
                      <a:pt x="4" y="179"/>
                    </a:lnTo>
                    <a:lnTo>
                      <a:pt x="2" y="160"/>
                    </a:lnTo>
                    <a:lnTo>
                      <a:pt x="0" y="132"/>
                    </a:lnTo>
                    <a:lnTo>
                      <a:pt x="0" y="104"/>
                    </a:lnTo>
                    <a:lnTo>
                      <a:pt x="4" y="80"/>
                    </a:lnTo>
                    <a:lnTo>
                      <a:pt x="12" y="56"/>
                    </a:lnTo>
                    <a:lnTo>
                      <a:pt x="21" y="35"/>
                    </a:lnTo>
                    <a:lnTo>
                      <a:pt x="33" y="19"/>
                    </a:lnTo>
                    <a:lnTo>
                      <a:pt x="47" y="7"/>
                    </a:lnTo>
                    <a:lnTo>
                      <a:pt x="56" y="2"/>
                    </a:lnTo>
                    <a:lnTo>
                      <a:pt x="63" y="0"/>
                    </a:lnTo>
                    <a:close/>
                  </a:path>
                </a:pathLst>
              </a:custGeom>
              <a:solidFill>
                <a:srgbClr val="FF7300"/>
              </a:solidFill>
              <a:ln w="9525">
                <a:noFill/>
                <a:round/>
                <a:headEnd/>
                <a:tailEnd/>
              </a:ln>
            </p:spPr>
            <p:txBody>
              <a:bodyPr/>
              <a:lstStyle/>
              <a:p>
                <a:endParaRPr lang="en-US"/>
              </a:p>
            </p:txBody>
          </p:sp>
          <p:sp>
            <p:nvSpPr>
              <p:cNvPr id="101" name="Freeform 194"/>
              <p:cNvSpPr>
                <a:spLocks/>
              </p:cNvSpPr>
              <p:nvPr/>
            </p:nvSpPr>
            <p:spPr bwMode="auto">
              <a:xfrm>
                <a:off x="4704" y="2813"/>
                <a:ext cx="149" cy="247"/>
              </a:xfrm>
              <a:custGeom>
                <a:avLst/>
                <a:gdLst>
                  <a:gd name="T0" fmla="*/ 61 w 149"/>
                  <a:gd name="T1" fmla="*/ 0 h 247"/>
                  <a:gd name="T2" fmla="*/ 61 w 149"/>
                  <a:gd name="T3" fmla="*/ 0 h 247"/>
                  <a:gd name="T4" fmla="*/ 76 w 149"/>
                  <a:gd name="T5" fmla="*/ 0 h 247"/>
                  <a:gd name="T6" fmla="*/ 90 w 149"/>
                  <a:gd name="T7" fmla="*/ 7 h 247"/>
                  <a:gd name="T8" fmla="*/ 104 w 149"/>
                  <a:gd name="T9" fmla="*/ 17 h 247"/>
                  <a:gd name="T10" fmla="*/ 116 w 149"/>
                  <a:gd name="T11" fmla="*/ 31 h 247"/>
                  <a:gd name="T12" fmla="*/ 127 w 149"/>
                  <a:gd name="T13" fmla="*/ 50 h 247"/>
                  <a:gd name="T14" fmla="*/ 135 w 149"/>
                  <a:gd name="T15" fmla="*/ 68 h 247"/>
                  <a:gd name="T16" fmla="*/ 142 w 149"/>
                  <a:gd name="T17" fmla="*/ 92 h 247"/>
                  <a:gd name="T18" fmla="*/ 146 w 149"/>
                  <a:gd name="T19" fmla="*/ 118 h 247"/>
                  <a:gd name="T20" fmla="*/ 146 w 149"/>
                  <a:gd name="T21" fmla="*/ 118 h 247"/>
                  <a:gd name="T22" fmla="*/ 149 w 149"/>
                  <a:gd name="T23" fmla="*/ 137 h 247"/>
                  <a:gd name="T24" fmla="*/ 146 w 149"/>
                  <a:gd name="T25" fmla="*/ 156 h 247"/>
                  <a:gd name="T26" fmla="*/ 144 w 149"/>
                  <a:gd name="T27" fmla="*/ 172 h 247"/>
                  <a:gd name="T28" fmla="*/ 142 w 149"/>
                  <a:gd name="T29" fmla="*/ 189 h 247"/>
                  <a:gd name="T30" fmla="*/ 137 w 149"/>
                  <a:gd name="T31" fmla="*/ 205 h 247"/>
                  <a:gd name="T32" fmla="*/ 130 w 149"/>
                  <a:gd name="T33" fmla="*/ 217 h 247"/>
                  <a:gd name="T34" fmla="*/ 123 w 149"/>
                  <a:gd name="T35" fmla="*/ 229 h 247"/>
                  <a:gd name="T36" fmla="*/ 113 w 149"/>
                  <a:gd name="T37" fmla="*/ 238 h 247"/>
                  <a:gd name="T38" fmla="*/ 113 w 149"/>
                  <a:gd name="T39" fmla="*/ 238 h 247"/>
                  <a:gd name="T40" fmla="*/ 102 w 149"/>
                  <a:gd name="T41" fmla="*/ 238 h 247"/>
                  <a:gd name="T42" fmla="*/ 90 w 149"/>
                  <a:gd name="T43" fmla="*/ 240 h 247"/>
                  <a:gd name="T44" fmla="*/ 76 w 149"/>
                  <a:gd name="T45" fmla="*/ 243 h 247"/>
                  <a:gd name="T46" fmla="*/ 61 w 149"/>
                  <a:gd name="T47" fmla="*/ 247 h 247"/>
                  <a:gd name="T48" fmla="*/ 61 w 149"/>
                  <a:gd name="T49" fmla="*/ 247 h 247"/>
                  <a:gd name="T50" fmla="*/ 50 w 149"/>
                  <a:gd name="T51" fmla="*/ 243 h 247"/>
                  <a:gd name="T52" fmla="*/ 40 w 149"/>
                  <a:gd name="T53" fmla="*/ 233 h 247"/>
                  <a:gd name="T54" fmla="*/ 31 w 149"/>
                  <a:gd name="T55" fmla="*/ 222 h 247"/>
                  <a:gd name="T56" fmla="*/ 21 w 149"/>
                  <a:gd name="T57" fmla="*/ 207 h 247"/>
                  <a:gd name="T58" fmla="*/ 14 w 149"/>
                  <a:gd name="T59" fmla="*/ 191 h 247"/>
                  <a:gd name="T60" fmla="*/ 7 w 149"/>
                  <a:gd name="T61" fmla="*/ 174 h 247"/>
                  <a:gd name="T62" fmla="*/ 3 w 149"/>
                  <a:gd name="T63" fmla="*/ 156 h 247"/>
                  <a:gd name="T64" fmla="*/ 0 w 149"/>
                  <a:gd name="T65" fmla="*/ 137 h 247"/>
                  <a:gd name="T66" fmla="*/ 0 w 149"/>
                  <a:gd name="T67" fmla="*/ 137 h 247"/>
                  <a:gd name="T68" fmla="*/ 0 w 149"/>
                  <a:gd name="T69" fmla="*/ 111 h 247"/>
                  <a:gd name="T70" fmla="*/ 0 w 149"/>
                  <a:gd name="T71" fmla="*/ 85 h 247"/>
                  <a:gd name="T72" fmla="*/ 5 w 149"/>
                  <a:gd name="T73" fmla="*/ 64 h 247"/>
                  <a:gd name="T74" fmla="*/ 12 w 149"/>
                  <a:gd name="T75" fmla="*/ 45 h 247"/>
                  <a:gd name="T76" fmla="*/ 21 w 149"/>
                  <a:gd name="T77" fmla="*/ 26 h 247"/>
                  <a:gd name="T78" fmla="*/ 33 w 149"/>
                  <a:gd name="T79" fmla="*/ 14 h 247"/>
                  <a:gd name="T80" fmla="*/ 45 w 149"/>
                  <a:gd name="T81" fmla="*/ 5 h 247"/>
                  <a:gd name="T82" fmla="*/ 61 w 149"/>
                  <a:gd name="T83" fmla="*/ 0 h 247"/>
                  <a:gd name="T84" fmla="*/ 61 w 149"/>
                  <a:gd name="T85" fmla="*/ 0 h 2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9"/>
                  <a:gd name="T130" fmla="*/ 0 h 247"/>
                  <a:gd name="T131" fmla="*/ 149 w 149"/>
                  <a:gd name="T132" fmla="*/ 247 h 24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9" h="247">
                    <a:moveTo>
                      <a:pt x="61" y="0"/>
                    </a:moveTo>
                    <a:lnTo>
                      <a:pt x="61" y="0"/>
                    </a:lnTo>
                    <a:lnTo>
                      <a:pt x="76" y="0"/>
                    </a:lnTo>
                    <a:lnTo>
                      <a:pt x="90" y="7"/>
                    </a:lnTo>
                    <a:lnTo>
                      <a:pt x="104" y="17"/>
                    </a:lnTo>
                    <a:lnTo>
                      <a:pt x="116" y="31"/>
                    </a:lnTo>
                    <a:lnTo>
                      <a:pt x="127" y="50"/>
                    </a:lnTo>
                    <a:lnTo>
                      <a:pt x="135" y="68"/>
                    </a:lnTo>
                    <a:lnTo>
                      <a:pt x="142" y="92"/>
                    </a:lnTo>
                    <a:lnTo>
                      <a:pt x="146" y="118"/>
                    </a:lnTo>
                    <a:lnTo>
                      <a:pt x="149" y="137"/>
                    </a:lnTo>
                    <a:lnTo>
                      <a:pt x="146" y="156"/>
                    </a:lnTo>
                    <a:lnTo>
                      <a:pt x="144" y="172"/>
                    </a:lnTo>
                    <a:lnTo>
                      <a:pt x="142" y="189"/>
                    </a:lnTo>
                    <a:lnTo>
                      <a:pt x="137" y="205"/>
                    </a:lnTo>
                    <a:lnTo>
                      <a:pt x="130" y="217"/>
                    </a:lnTo>
                    <a:lnTo>
                      <a:pt x="123" y="229"/>
                    </a:lnTo>
                    <a:lnTo>
                      <a:pt x="113" y="238"/>
                    </a:lnTo>
                    <a:lnTo>
                      <a:pt x="102" y="238"/>
                    </a:lnTo>
                    <a:lnTo>
                      <a:pt x="90" y="240"/>
                    </a:lnTo>
                    <a:lnTo>
                      <a:pt x="76" y="243"/>
                    </a:lnTo>
                    <a:lnTo>
                      <a:pt x="61" y="247"/>
                    </a:lnTo>
                    <a:lnTo>
                      <a:pt x="50" y="243"/>
                    </a:lnTo>
                    <a:lnTo>
                      <a:pt x="40" y="233"/>
                    </a:lnTo>
                    <a:lnTo>
                      <a:pt x="31" y="222"/>
                    </a:lnTo>
                    <a:lnTo>
                      <a:pt x="21" y="207"/>
                    </a:lnTo>
                    <a:lnTo>
                      <a:pt x="14" y="191"/>
                    </a:lnTo>
                    <a:lnTo>
                      <a:pt x="7" y="174"/>
                    </a:lnTo>
                    <a:lnTo>
                      <a:pt x="3" y="156"/>
                    </a:lnTo>
                    <a:lnTo>
                      <a:pt x="0" y="137"/>
                    </a:lnTo>
                    <a:lnTo>
                      <a:pt x="0" y="111"/>
                    </a:lnTo>
                    <a:lnTo>
                      <a:pt x="0" y="85"/>
                    </a:lnTo>
                    <a:lnTo>
                      <a:pt x="5" y="64"/>
                    </a:lnTo>
                    <a:lnTo>
                      <a:pt x="12" y="45"/>
                    </a:lnTo>
                    <a:lnTo>
                      <a:pt x="21" y="26"/>
                    </a:lnTo>
                    <a:lnTo>
                      <a:pt x="33" y="14"/>
                    </a:lnTo>
                    <a:lnTo>
                      <a:pt x="45" y="5"/>
                    </a:lnTo>
                    <a:lnTo>
                      <a:pt x="61" y="0"/>
                    </a:lnTo>
                    <a:close/>
                  </a:path>
                </a:pathLst>
              </a:custGeom>
              <a:solidFill>
                <a:srgbClr val="FFFFFF"/>
              </a:solidFill>
              <a:ln w="9525">
                <a:noFill/>
                <a:round/>
                <a:headEnd/>
                <a:tailEnd/>
              </a:ln>
            </p:spPr>
            <p:txBody>
              <a:bodyPr/>
              <a:lstStyle/>
              <a:p>
                <a:endParaRPr lang="en-US"/>
              </a:p>
            </p:txBody>
          </p:sp>
          <p:sp>
            <p:nvSpPr>
              <p:cNvPr id="102" name="Freeform 195"/>
              <p:cNvSpPr>
                <a:spLocks/>
              </p:cNvSpPr>
              <p:nvPr/>
            </p:nvSpPr>
            <p:spPr bwMode="auto">
              <a:xfrm>
                <a:off x="4704" y="2813"/>
                <a:ext cx="146" cy="151"/>
              </a:xfrm>
              <a:custGeom>
                <a:avLst/>
                <a:gdLst>
                  <a:gd name="T0" fmla="*/ 64 w 146"/>
                  <a:gd name="T1" fmla="*/ 24 h 151"/>
                  <a:gd name="T2" fmla="*/ 64 w 146"/>
                  <a:gd name="T3" fmla="*/ 24 h 151"/>
                  <a:gd name="T4" fmla="*/ 50 w 146"/>
                  <a:gd name="T5" fmla="*/ 26 h 151"/>
                  <a:gd name="T6" fmla="*/ 36 w 146"/>
                  <a:gd name="T7" fmla="*/ 35 h 151"/>
                  <a:gd name="T8" fmla="*/ 26 w 146"/>
                  <a:gd name="T9" fmla="*/ 47 h 151"/>
                  <a:gd name="T10" fmla="*/ 17 w 146"/>
                  <a:gd name="T11" fmla="*/ 64 h 151"/>
                  <a:gd name="T12" fmla="*/ 10 w 146"/>
                  <a:gd name="T13" fmla="*/ 83 h 151"/>
                  <a:gd name="T14" fmla="*/ 5 w 146"/>
                  <a:gd name="T15" fmla="*/ 104 h 151"/>
                  <a:gd name="T16" fmla="*/ 3 w 146"/>
                  <a:gd name="T17" fmla="*/ 127 h 151"/>
                  <a:gd name="T18" fmla="*/ 3 w 146"/>
                  <a:gd name="T19" fmla="*/ 151 h 151"/>
                  <a:gd name="T20" fmla="*/ 3 w 146"/>
                  <a:gd name="T21" fmla="*/ 151 h 151"/>
                  <a:gd name="T22" fmla="*/ 0 w 146"/>
                  <a:gd name="T23" fmla="*/ 137 h 151"/>
                  <a:gd name="T24" fmla="*/ 0 w 146"/>
                  <a:gd name="T25" fmla="*/ 137 h 151"/>
                  <a:gd name="T26" fmla="*/ 0 w 146"/>
                  <a:gd name="T27" fmla="*/ 111 h 151"/>
                  <a:gd name="T28" fmla="*/ 0 w 146"/>
                  <a:gd name="T29" fmla="*/ 85 h 151"/>
                  <a:gd name="T30" fmla="*/ 5 w 146"/>
                  <a:gd name="T31" fmla="*/ 64 h 151"/>
                  <a:gd name="T32" fmla="*/ 12 w 146"/>
                  <a:gd name="T33" fmla="*/ 45 h 151"/>
                  <a:gd name="T34" fmla="*/ 21 w 146"/>
                  <a:gd name="T35" fmla="*/ 26 h 151"/>
                  <a:gd name="T36" fmla="*/ 33 w 146"/>
                  <a:gd name="T37" fmla="*/ 14 h 151"/>
                  <a:gd name="T38" fmla="*/ 45 w 146"/>
                  <a:gd name="T39" fmla="*/ 5 h 151"/>
                  <a:gd name="T40" fmla="*/ 61 w 146"/>
                  <a:gd name="T41" fmla="*/ 0 h 151"/>
                  <a:gd name="T42" fmla="*/ 61 w 146"/>
                  <a:gd name="T43" fmla="*/ 0 h 151"/>
                  <a:gd name="T44" fmla="*/ 76 w 146"/>
                  <a:gd name="T45" fmla="*/ 0 h 151"/>
                  <a:gd name="T46" fmla="*/ 90 w 146"/>
                  <a:gd name="T47" fmla="*/ 7 h 151"/>
                  <a:gd name="T48" fmla="*/ 104 w 146"/>
                  <a:gd name="T49" fmla="*/ 17 h 151"/>
                  <a:gd name="T50" fmla="*/ 116 w 146"/>
                  <a:gd name="T51" fmla="*/ 31 h 151"/>
                  <a:gd name="T52" fmla="*/ 127 w 146"/>
                  <a:gd name="T53" fmla="*/ 50 h 151"/>
                  <a:gd name="T54" fmla="*/ 135 w 146"/>
                  <a:gd name="T55" fmla="*/ 68 h 151"/>
                  <a:gd name="T56" fmla="*/ 142 w 146"/>
                  <a:gd name="T57" fmla="*/ 92 h 151"/>
                  <a:gd name="T58" fmla="*/ 146 w 146"/>
                  <a:gd name="T59" fmla="*/ 118 h 151"/>
                  <a:gd name="T60" fmla="*/ 146 w 146"/>
                  <a:gd name="T61" fmla="*/ 118 h 151"/>
                  <a:gd name="T62" fmla="*/ 146 w 146"/>
                  <a:gd name="T63" fmla="*/ 123 h 151"/>
                  <a:gd name="T64" fmla="*/ 146 w 146"/>
                  <a:gd name="T65" fmla="*/ 123 h 151"/>
                  <a:gd name="T66" fmla="*/ 142 w 146"/>
                  <a:gd name="T67" fmla="*/ 101 h 151"/>
                  <a:gd name="T68" fmla="*/ 135 w 146"/>
                  <a:gd name="T69" fmla="*/ 83 h 151"/>
                  <a:gd name="T70" fmla="*/ 125 w 146"/>
                  <a:gd name="T71" fmla="*/ 64 h 151"/>
                  <a:gd name="T72" fmla="*/ 116 w 146"/>
                  <a:gd name="T73" fmla="*/ 47 h 151"/>
                  <a:gd name="T74" fmla="*/ 104 w 146"/>
                  <a:gd name="T75" fmla="*/ 35 h 151"/>
                  <a:gd name="T76" fmla="*/ 90 w 146"/>
                  <a:gd name="T77" fmla="*/ 28 h 151"/>
                  <a:gd name="T78" fmla="*/ 78 w 146"/>
                  <a:gd name="T79" fmla="*/ 24 h 151"/>
                  <a:gd name="T80" fmla="*/ 64 w 146"/>
                  <a:gd name="T81" fmla="*/ 24 h 151"/>
                  <a:gd name="T82" fmla="*/ 64 w 146"/>
                  <a:gd name="T83" fmla="*/ 24 h 1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6"/>
                  <a:gd name="T127" fmla="*/ 0 h 151"/>
                  <a:gd name="T128" fmla="*/ 146 w 146"/>
                  <a:gd name="T129" fmla="*/ 151 h 1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6" h="151">
                    <a:moveTo>
                      <a:pt x="64" y="24"/>
                    </a:moveTo>
                    <a:lnTo>
                      <a:pt x="64" y="24"/>
                    </a:lnTo>
                    <a:lnTo>
                      <a:pt x="50" y="26"/>
                    </a:lnTo>
                    <a:lnTo>
                      <a:pt x="36" y="35"/>
                    </a:lnTo>
                    <a:lnTo>
                      <a:pt x="26" y="47"/>
                    </a:lnTo>
                    <a:lnTo>
                      <a:pt x="17" y="64"/>
                    </a:lnTo>
                    <a:lnTo>
                      <a:pt x="10" y="83"/>
                    </a:lnTo>
                    <a:lnTo>
                      <a:pt x="5" y="104"/>
                    </a:lnTo>
                    <a:lnTo>
                      <a:pt x="3" y="127"/>
                    </a:lnTo>
                    <a:lnTo>
                      <a:pt x="3" y="151"/>
                    </a:lnTo>
                    <a:lnTo>
                      <a:pt x="0" y="137"/>
                    </a:lnTo>
                    <a:lnTo>
                      <a:pt x="0" y="111"/>
                    </a:lnTo>
                    <a:lnTo>
                      <a:pt x="0" y="85"/>
                    </a:lnTo>
                    <a:lnTo>
                      <a:pt x="5" y="64"/>
                    </a:lnTo>
                    <a:lnTo>
                      <a:pt x="12" y="45"/>
                    </a:lnTo>
                    <a:lnTo>
                      <a:pt x="21" y="26"/>
                    </a:lnTo>
                    <a:lnTo>
                      <a:pt x="33" y="14"/>
                    </a:lnTo>
                    <a:lnTo>
                      <a:pt x="45" y="5"/>
                    </a:lnTo>
                    <a:lnTo>
                      <a:pt x="61" y="0"/>
                    </a:lnTo>
                    <a:lnTo>
                      <a:pt x="76" y="0"/>
                    </a:lnTo>
                    <a:lnTo>
                      <a:pt x="90" y="7"/>
                    </a:lnTo>
                    <a:lnTo>
                      <a:pt x="104" y="17"/>
                    </a:lnTo>
                    <a:lnTo>
                      <a:pt x="116" y="31"/>
                    </a:lnTo>
                    <a:lnTo>
                      <a:pt x="127" y="50"/>
                    </a:lnTo>
                    <a:lnTo>
                      <a:pt x="135" y="68"/>
                    </a:lnTo>
                    <a:lnTo>
                      <a:pt x="142" y="92"/>
                    </a:lnTo>
                    <a:lnTo>
                      <a:pt x="146" y="118"/>
                    </a:lnTo>
                    <a:lnTo>
                      <a:pt x="146" y="123"/>
                    </a:lnTo>
                    <a:lnTo>
                      <a:pt x="142" y="101"/>
                    </a:lnTo>
                    <a:lnTo>
                      <a:pt x="135" y="83"/>
                    </a:lnTo>
                    <a:lnTo>
                      <a:pt x="125" y="64"/>
                    </a:lnTo>
                    <a:lnTo>
                      <a:pt x="116" y="47"/>
                    </a:lnTo>
                    <a:lnTo>
                      <a:pt x="104" y="35"/>
                    </a:lnTo>
                    <a:lnTo>
                      <a:pt x="90" y="28"/>
                    </a:lnTo>
                    <a:lnTo>
                      <a:pt x="78" y="24"/>
                    </a:lnTo>
                    <a:lnTo>
                      <a:pt x="64" y="24"/>
                    </a:lnTo>
                    <a:close/>
                  </a:path>
                </a:pathLst>
              </a:custGeom>
              <a:solidFill>
                <a:srgbClr val="E6E6E6"/>
              </a:solidFill>
              <a:ln w="9525">
                <a:noFill/>
                <a:round/>
                <a:headEnd/>
                <a:tailEnd/>
              </a:ln>
            </p:spPr>
            <p:txBody>
              <a:bodyPr/>
              <a:lstStyle/>
              <a:p>
                <a:endParaRPr lang="en-US"/>
              </a:p>
            </p:txBody>
          </p:sp>
          <p:sp>
            <p:nvSpPr>
              <p:cNvPr id="103" name="Freeform 196"/>
              <p:cNvSpPr>
                <a:spLocks/>
              </p:cNvSpPr>
              <p:nvPr/>
            </p:nvSpPr>
            <p:spPr bwMode="auto">
              <a:xfrm>
                <a:off x="4725" y="2874"/>
                <a:ext cx="114" cy="149"/>
              </a:xfrm>
              <a:custGeom>
                <a:avLst/>
                <a:gdLst>
                  <a:gd name="T0" fmla="*/ 3 w 114"/>
                  <a:gd name="T1" fmla="*/ 83 h 149"/>
                  <a:gd name="T2" fmla="*/ 3 w 114"/>
                  <a:gd name="T3" fmla="*/ 83 h 149"/>
                  <a:gd name="T4" fmla="*/ 5 w 114"/>
                  <a:gd name="T5" fmla="*/ 97 h 149"/>
                  <a:gd name="T6" fmla="*/ 12 w 114"/>
                  <a:gd name="T7" fmla="*/ 111 h 149"/>
                  <a:gd name="T8" fmla="*/ 19 w 114"/>
                  <a:gd name="T9" fmla="*/ 123 h 149"/>
                  <a:gd name="T10" fmla="*/ 26 w 114"/>
                  <a:gd name="T11" fmla="*/ 132 h 149"/>
                  <a:gd name="T12" fmla="*/ 36 w 114"/>
                  <a:gd name="T13" fmla="*/ 139 h 149"/>
                  <a:gd name="T14" fmla="*/ 48 w 114"/>
                  <a:gd name="T15" fmla="*/ 144 h 149"/>
                  <a:gd name="T16" fmla="*/ 57 w 114"/>
                  <a:gd name="T17" fmla="*/ 149 h 149"/>
                  <a:gd name="T18" fmla="*/ 69 w 114"/>
                  <a:gd name="T19" fmla="*/ 149 h 149"/>
                  <a:gd name="T20" fmla="*/ 69 w 114"/>
                  <a:gd name="T21" fmla="*/ 149 h 149"/>
                  <a:gd name="T22" fmla="*/ 81 w 114"/>
                  <a:gd name="T23" fmla="*/ 144 h 149"/>
                  <a:gd name="T24" fmla="*/ 90 w 114"/>
                  <a:gd name="T25" fmla="*/ 139 h 149"/>
                  <a:gd name="T26" fmla="*/ 97 w 114"/>
                  <a:gd name="T27" fmla="*/ 130 h 149"/>
                  <a:gd name="T28" fmla="*/ 104 w 114"/>
                  <a:gd name="T29" fmla="*/ 120 h 149"/>
                  <a:gd name="T30" fmla="*/ 109 w 114"/>
                  <a:gd name="T31" fmla="*/ 109 h 149"/>
                  <a:gd name="T32" fmla="*/ 114 w 114"/>
                  <a:gd name="T33" fmla="*/ 95 h 149"/>
                  <a:gd name="T34" fmla="*/ 114 w 114"/>
                  <a:gd name="T35" fmla="*/ 80 h 149"/>
                  <a:gd name="T36" fmla="*/ 114 w 114"/>
                  <a:gd name="T37" fmla="*/ 66 h 149"/>
                  <a:gd name="T38" fmla="*/ 114 w 114"/>
                  <a:gd name="T39" fmla="*/ 66 h 149"/>
                  <a:gd name="T40" fmla="*/ 109 w 114"/>
                  <a:gd name="T41" fmla="*/ 50 h 149"/>
                  <a:gd name="T42" fmla="*/ 104 w 114"/>
                  <a:gd name="T43" fmla="*/ 38 h 149"/>
                  <a:gd name="T44" fmla="*/ 97 w 114"/>
                  <a:gd name="T45" fmla="*/ 26 h 149"/>
                  <a:gd name="T46" fmla="*/ 88 w 114"/>
                  <a:gd name="T47" fmla="*/ 17 h 149"/>
                  <a:gd name="T48" fmla="*/ 78 w 114"/>
                  <a:gd name="T49" fmla="*/ 7 h 149"/>
                  <a:gd name="T50" fmla="*/ 69 w 114"/>
                  <a:gd name="T51" fmla="*/ 3 h 149"/>
                  <a:gd name="T52" fmla="*/ 57 w 114"/>
                  <a:gd name="T53" fmla="*/ 0 h 149"/>
                  <a:gd name="T54" fmla="*/ 45 w 114"/>
                  <a:gd name="T55" fmla="*/ 0 h 149"/>
                  <a:gd name="T56" fmla="*/ 45 w 114"/>
                  <a:gd name="T57" fmla="*/ 0 h 149"/>
                  <a:gd name="T58" fmla="*/ 36 w 114"/>
                  <a:gd name="T59" fmla="*/ 3 h 149"/>
                  <a:gd name="T60" fmla="*/ 26 w 114"/>
                  <a:gd name="T61" fmla="*/ 10 h 149"/>
                  <a:gd name="T62" fmla="*/ 17 w 114"/>
                  <a:gd name="T63" fmla="*/ 17 h 149"/>
                  <a:gd name="T64" fmla="*/ 10 w 114"/>
                  <a:gd name="T65" fmla="*/ 29 h 149"/>
                  <a:gd name="T66" fmla="*/ 5 w 114"/>
                  <a:gd name="T67" fmla="*/ 40 h 149"/>
                  <a:gd name="T68" fmla="*/ 3 w 114"/>
                  <a:gd name="T69" fmla="*/ 52 h 149"/>
                  <a:gd name="T70" fmla="*/ 0 w 114"/>
                  <a:gd name="T71" fmla="*/ 66 h 149"/>
                  <a:gd name="T72" fmla="*/ 3 w 114"/>
                  <a:gd name="T73" fmla="*/ 83 h 149"/>
                  <a:gd name="T74" fmla="*/ 3 w 114"/>
                  <a:gd name="T75" fmla="*/ 83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4"/>
                  <a:gd name="T115" fmla="*/ 0 h 149"/>
                  <a:gd name="T116" fmla="*/ 114 w 114"/>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4" h="149">
                    <a:moveTo>
                      <a:pt x="3" y="83"/>
                    </a:moveTo>
                    <a:lnTo>
                      <a:pt x="3" y="83"/>
                    </a:lnTo>
                    <a:lnTo>
                      <a:pt x="5" y="97"/>
                    </a:lnTo>
                    <a:lnTo>
                      <a:pt x="12" y="111"/>
                    </a:lnTo>
                    <a:lnTo>
                      <a:pt x="19" y="123"/>
                    </a:lnTo>
                    <a:lnTo>
                      <a:pt x="26" y="132"/>
                    </a:lnTo>
                    <a:lnTo>
                      <a:pt x="36" y="139"/>
                    </a:lnTo>
                    <a:lnTo>
                      <a:pt x="48" y="144"/>
                    </a:lnTo>
                    <a:lnTo>
                      <a:pt x="57" y="149"/>
                    </a:lnTo>
                    <a:lnTo>
                      <a:pt x="69" y="149"/>
                    </a:lnTo>
                    <a:lnTo>
                      <a:pt x="81" y="144"/>
                    </a:lnTo>
                    <a:lnTo>
                      <a:pt x="90" y="139"/>
                    </a:lnTo>
                    <a:lnTo>
                      <a:pt x="97" y="130"/>
                    </a:lnTo>
                    <a:lnTo>
                      <a:pt x="104" y="120"/>
                    </a:lnTo>
                    <a:lnTo>
                      <a:pt x="109" y="109"/>
                    </a:lnTo>
                    <a:lnTo>
                      <a:pt x="114" y="95"/>
                    </a:lnTo>
                    <a:lnTo>
                      <a:pt x="114" y="80"/>
                    </a:lnTo>
                    <a:lnTo>
                      <a:pt x="114" y="66"/>
                    </a:lnTo>
                    <a:lnTo>
                      <a:pt x="109" y="50"/>
                    </a:lnTo>
                    <a:lnTo>
                      <a:pt x="104" y="38"/>
                    </a:lnTo>
                    <a:lnTo>
                      <a:pt x="97" y="26"/>
                    </a:lnTo>
                    <a:lnTo>
                      <a:pt x="88" y="17"/>
                    </a:lnTo>
                    <a:lnTo>
                      <a:pt x="78" y="7"/>
                    </a:lnTo>
                    <a:lnTo>
                      <a:pt x="69" y="3"/>
                    </a:lnTo>
                    <a:lnTo>
                      <a:pt x="57" y="0"/>
                    </a:lnTo>
                    <a:lnTo>
                      <a:pt x="45" y="0"/>
                    </a:lnTo>
                    <a:lnTo>
                      <a:pt x="36" y="3"/>
                    </a:lnTo>
                    <a:lnTo>
                      <a:pt x="26" y="10"/>
                    </a:lnTo>
                    <a:lnTo>
                      <a:pt x="17" y="17"/>
                    </a:lnTo>
                    <a:lnTo>
                      <a:pt x="10" y="29"/>
                    </a:lnTo>
                    <a:lnTo>
                      <a:pt x="5" y="40"/>
                    </a:lnTo>
                    <a:lnTo>
                      <a:pt x="3" y="52"/>
                    </a:lnTo>
                    <a:lnTo>
                      <a:pt x="0" y="66"/>
                    </a:lnTo>
                    <a:lnTo>
                      <a:pt x="3" y="83"/>
                    </a:lnTo>
                    <a:close/>
                  </a:path>
                </a:pathLst>
              </a:custGeom>
              <a:solidFill>
                <a:srgbClr val="1A5AA6"/>
              </a:solidFill>
              <a:ln w="9525">
                <a:noFill/>
                <a:round/>
                <a:headEnd/>
                <a:tailEnd/>
              </a:ln>
            </p:spPr>
            <p:txBody>
              <a:bodyPr/>
              <a:lstStyle/>
              <a:p>
                <a:endParaRPr lang="en-US"/>
              </a:p>
            </p:txBody>
          </p:sp>
          <p:sp>
            <p:nvSpPr>
              <p:cNvPr id="104" name="Freeform 197"/>
              <p:cNvSpPr>
                <a:spLocks/>
              </p:cNvSpPr>
              <p:nvPr/>
            </p:nvSpPr>
            <p:spPr bwMode="auto">
              <a:xfrm>
                <a:off x="4737" y="2888"/>
                <a:ext cx="90" cy="118"/>
              </a:xfrm>
              <a:custGeom>
                <a:avLst/>
                <a:gdLst>
                  <a:gd name="T0" fmla="*/ 3 w 90"/>
                  <a:gd name="T1" fmla="*/ 66 h 118"/>
                  <a:gd name="T2" fmla="*/ 3 w 90"/>
                  <a:gd name="T3" fmla="*/ 66 h 118"/>
                  <a:gd name="T4" fmla="*/ 5 w 90"/>
                  <a:gd name="T5" fmla="*/ 78 h 118"/>
                  <a:gd name="T6" fmla="*/ 10 w 90"/>
                  <a:gd name="T7" fmla="*/ 90 h 118"/>
                  <a:gd name="T8" fmla="*/ 14 w 90"/>
                  <a:gd name="T9" fmla="*/ 99 h 118"/>
                  <a:gd name="T10" fmla="*/ 21 w 90"/>
                  <a:gd name="T11" fmla="*/ 106 h 118"/>
                  <a:gd name="T12" fmla="*/ 28 w 90"/>
                  <a:gd name="T13" fmla="*/ 114 h 118"/>
                  <a:gd name="T14" fmla="*/ 38 w 90"/>
                  <a:gd name="T15" fmla="*/ 116 h 118"/>
                  <a:gd name="T16" fmla="*/ 45 w 90"/>
                  <a:gd name="T17" fmla="*/ 118 h 118"/>
                  <a:gd name="T18" fmla="*/ 54 w 90"/>
                  <a:gd name="T19" fmla="*/ 118 h 118"/>
                  <a:gd name="T20" fmla="*/ 54 w 90"/>
                  <a:gd name="T21" fmla="*/ 118 h 118"/>
                  <a:gd name="T22" fmla="*/ 64 w 90"/>
                  <a:gd name="T23" fmla="*/ 116 h 118"/>
                  <a:gd name="T24" fmla="*/ 71 w 90"/>
                  <a:gd name="T25" fmla="*/ 111 h 118"/>
                  <a:gd name="T26" fmla="*/ 78 w 90"/>
                  <a:gd name="T27" fmla="*/ 104 h 118"/>
                  <a:gd name="T28" fmla="*/ 83 w 90"/>
                  <a:gd name="T29" fmla="*/ 97 h 118"/>
                  <a:gd name="T30" fmla="*/ 87 w 90"/>
                  <a:gd name="T31" fmla="*/ 88 h 118"/>
                  <a:gd name="T32" fmla="*/ 90 w 90"/>
                  <a:gd name="T33" fmla="*/ 76 h 118"/>
                  <a:gd name="T34" fmla="*/ 90 w 90"/>
                  <a:gd name="T35" fmla="*/ 64 h 118"/>
                  <a:gd name="T36" fmla="*/ 90 w 90"/>
                  <a:gd name="T37" fmla="*/ 52 h 118"/>
                  <a:gd name="T38" fmla="*/ 90 w 90"/>
                  <a:gd name="T39" fmla="*/ 52 h 118"/>
                  <a:gd name="T40" fmla="*/ 87 w 90"/>
                  <a:gd name="T41" fmla="*/ 41 h 118"/>
                  <a:gd name="T42" fmla="*/ 83 w 90"/>
                  <a:gd name="T43" fmla="*/ 31 h 118"/>
                  <a:gd name="T44" fmla="*/ 78 w 90"/>
                  <a:gd name="T45" fmla="*/ 22 h 118"/>
                  <a:gd name="T46" fmla="*/ 71 w 90"/>
                  <a:gd name="T47" fmla="*/ 12 h 118"/>
                  <a:gd name="T48" fmla="*/ 61 w 90"/>
                  <a:gd name="T49" fmla="*/ 8 h 118"/>
                  <a:gd name="T50" fmla="*/ 54 w 90"/>
                  <a:gd name="T51" fmla="*/ 3 h 118"/>
                  <a:gd name="T52" fmla="*/ 45 w 90"/>
                  <a:gd name="T53" fmla="*/ 0 h 118"/>
                  <a:gd name="T54" fmla="*/ 36 w 90"/>
                  <a:gd name="T55" fmla="*/ 0 h 118"/>
                  <a:gd name="T56" fmla="*/ 36 w 90"/>
                  <a:gd name="T57" fmla="*/ 0 h 118"/>
                  <a:gd name="T58" fmla="*/ 28 w 90"/>
                  <a:gd name="T59" fmla="*/ 3 h 118"/>
                  <a:gd name="T60" fmla="*/ 19 w 90"/>
                  <a:gd name="T61" fmla="*/ 8 h 118"/>
                  <a:gd name="T62" fmla="*/ 14 w 90"/>
                  <a:gd name="T63" fmla="*/ 15 h 118"/>
                  <a:gd name="T64" fmla="*/ 7 w 90"/>
                  <a:gd name="T65" fmla="*/ 24 h 118"/>
                  <a:gd name="T66" fmla="*/ 5 w 90"/>
                  <a:gd name="T67" fmla="*/ 33 h 118"/>
                  <a:gd name="T68" fmla="*/ 3 w 90"/>
                  <a:gd name="T69" fmla="*/ 43 h 118"/>
                  <a:gd name="T70" fmla="*/ 0 w 90"/>
                  <a:gd name="T71" fmla="*/ 55 h 118"/>
                  <a:gd name="T72" fmla="*/ 3 w 90"/>
                  <a:gd name="T73" fmla="*/ 66 h 118"/>
                  <a:gd name="T74" fmla="*/ 3 w 90"/>
                  <a:gd name="T75" fmla="*/ 66 h 11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118"/>
                  <a:gd name="T116" fmla="*/ 90 w 90"/>
                  <a:gd name="T117" fmla="*/ 118 h 11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118">
                    <a:moveTo>
                      <a:pt x="3" y="66"/>
                    </a:moveTo>
                    <a:lnTo>
                      <a:pt x="3" y="66"/>
                    </a:lnTo>
                    <a:lnTo>
                      <a:pt x="5" y="78"/>
                    </a:lnTo>
                    <a:lnTo>
                      <a:pt x="10" y="90"/>
                    </a:lnTo>
                    <a:lnTo>
                      <a:pt x="14" y="99"/>
                    </a:lnTo>
                    <a:lnTo>
                      <a:pt x="21" y="106"/>
                    </a:lnTo>
                    <a:lnTo>
                      <a:pt x="28" y="114"/>
                    </a:lnTo>
                    <a:lnTo>
                      <a:pt x="38" y="116"/>
                    </a:lnTo>
                    <a:lnTo>
                      <a:pt x="45" y="118"/>
                    </a:lnTo>
                    <a:lnTo>
                      <a:pt x="54" y="118"/>
                    </a:lnTo>
                    <a:lnTo>
                      <a:pt x="64" y="116"/>
                    </a:lnTo>
                    <a:lnTo>
                      <a:pt x="71" y="111"/>
                    </a:lnTo>
                    <a:lnTo>
                      <a:pt x="78" y="104"/>
                    </a:lnTo>
                    <a:lnTo>
                      <a:pt x="83" y="97"/>
                    </a:lnTo>
                    <a:lnTo>
                      <a:pt x="87" y="88"/>
                    </a:lnTo>
                    <a:lnTo>
                      <a:pt x="90" y="76"/>
                    </a:lnTo>
                    <a:lnTo>
                      <a:pt x="90" y="64"/>
                    </a:lnTo>
                    <a:lnTo>
                      <a:pt x="90" y="52"/>
                    </a:lnTo>
                    <a:lnTo>
                      <a:pt x="87" y="41"/>
                    </a:lnTo>
                    <a:lnTo>
                      <a:pt x="83" y="31"/>
                    </a:lnTo>
                    <a:lnTo>
                      <a:pt x="78" y="22"/>
                    </a:lnTo>
                    <a:lnTo>
                      <a:pt x="71" y="12"/>
                    </a:lnTo>
                    <a:lnTo>
                      <a:pt x="61" y="8"/>
                    </a:lnTo>
                    <a:lnTo>
                      <a:pt x="54" y="3"/>
                    </a:lnTo>
                    <a:lnTo>
                      <a:pt x="45" y="0"/>
                    </a:lnTo>
                    <a:lnTo>
                      <a:pt x="36" y="0"/>
                    </a:lnTo>
                    <a:lnTo>
                      <a:pt x="28" y="3"/>
                    </a:lnTo>
                    <a:lnTo>
                      <a:pt x="19" y="8"/>
                    </a:lnTo>
                    <a:lnTo>
                      <a:pt x="14" y="15"/>
                    </a:lnTo>
                    <a:lnTo>
                      <a:pt x="7" y="24"/>
                    </a:lnTo>
                    <a:lnTo>
                      <a:pt x="5" y="33"/>
                    </a:lnTo>
                    <a:lnTo>
                      <a:pt x="3" y="43"/>
                    </a:lnTo>
                    <a:lnTo>
                      <a:pt x="0" y="55"/>
                    </a:lnTo>
                    <a:lnTo>
                      <a:pt x="3" y="66"/>
                    </a:lnTo>
                    <a:close/>
                  </a:path>
                </a:pathLst>
              </a:custGeom>
              <a:solidFill>
                <a:srgbClr val="28AECF"/>
              </a:solidFill>
              <a:ln w="9525">
                <a:noFill/>
                <a:round/>
                <a:headEnd/>
                <a:tailEnd/>
              </a:ln>
            </p:spPr>
            <p:txBody>
              <a:bodyPr/>
              <a:lstStyle/>
              <a:p>
                <a:endParaRPr lang="en-US"/>
              </a:p>
            </p:txBody>
          </p:sp>
          <p:sp>
            <p:nvSpPr>
              <p:cNvPr id="105" name="Freeform 198"/>
              <p:cNvSpPr>
                <a:spLocks/>
              </p:cNvSpPr>
              <p:nvPr/>
            </p:nvSpPr>
            <p:spPr bwMode="auto">
              <a:xfrm>
                <a:off x="4754" y="2914"/>
                <a:ext cx="59" cy="73"/>
              </a:xfrm>
              <a:custGeom>
                <a:avLst/>
                <a:gdLst>
                  <a:gd name="T0" fmla="*/ 0 w 59"/>
                  <a:gd name="T1" fmla="*/ 40 h 73"/>
                  <a:gd name="T2" fmla="*/ 0 w 59"/>
                  <a:gd name="T3" fmla="*/ 40 h 73"/>
                  <a:gd name="T4" fmla="*/ 4 w 59"/>
                  <a:gd name="T5" fmla="*/ 55 h 73"/>
                  <a:gd name="T6" fmla="*/ 14 w 59"/>
                  <a:gd name="T7" fmla="*/ 64 h 73"/>
                  <a:gd name="T8" fmla="*/ 23 w 59"/>
                  <a:gd name="T9" fmla="*/ 71 h 73"/>
                  <a:gd name="T10" fmla="*/ 28 w 59"/>
                  <a:gd name="T11" fmla="*/ 73 h 73"/>
                  <a:gd name="T12" fmla="*/ 35 w 59"/>
                  <a:gd name="T13" fmla="*/ 73 h 73"/>
                  <a:gd name="T14" fmla="*/ 35 w 59"/>
                  <a:gd name="T15" fmla="*/ 73 h 73"/>
                  <a:gd name="T16" fmla="*/ 40 w 59"/>
                  <a:gd name="T17" fmla="*/ 71 h 73"/>
                  <a:gd name="T18" fmla="*/ 44 w 59"/>
                  <a:gd name="T19" fmla="*/ 69 h 73"/>
                  <a:gd name="T20" fmla="*/ 54 w 59"/>
                  <a:gd name="T21" fmla="*/ 59 h 73"/>
                  <a:gd name="T22" fmla="*/ 59 w 59"/>
                  <a:gd name="T23" fmla="*/ 47 h 73"/>
                  <a:gd name="T24" fmla="*/ 59 w 59"/>
                  <a:gd name="T25" fmla="*/ 31 h 73"/>
                  <a:gd name="T26" fmla="*/ 59 w 59"/>
                  <a:gd name="T27" fmla="*/ 31 h 73"/>
                  <a:gd name="T28" fmla="*/ 54 w 59"/>
                  <a:gd name="T29" fmla="*/ 17 h 73"/>
                  <a:gd name="T30" fmla="*/ 44 w 59"/>
                  <a:gd name="T31" fmla="*/ 7 h 73"/>
                  <a:gd name="T32" fmla="*/ 35 w 59"/>
                  <a:gd name="T33" fmla="*/ 0 h 73"/>
                  <a:gd name="T34" fmla="*/ 30 w 59"/>
                  <a:gd name="T35" fmla="*/ 0 h 73"/>
                  <a:gd name="T36" fmla="*/ 23 w 59"/>
                  <a:gd name="T37" fmla="*/ 0 h 73"/>
                  <a:gd name="T38" fmla="*/ 23 w 59"/>
                  <a:gd name="T39" fmla="*/ 0 h 73"/>
                  <a:gd name="T40" fmla="*/ 19 w 59"/>
                  <a:gd name="T41" fmla="*/ 0 h 73"/>
                  <a:gd name="T42" fmla="*/ 11 w 59"/>
                  <a:gd name="T43" fmla="*/ 5 h 73"/>
                  <a:gd name="T44" fmla="*/ 4 w 59"/>
                  <a:gd name="T45" fmla="*/ 15 h 73"/>
                  <a:gd name="T46" fmla="*/ 0 w 59"/>
                  <a:gd name="T47" fmla="*/ 26 h 73"/>
                  <a:gd name="T48" fmla="*/ 0 w 59"/>
                  <a:gd name="T49" fmla="*/ 40 h 73"/>
                  <a:gd name="T50" fmla="*/ 0 w 59"/>
                  <a:gd name="T51" fmla="*/ 40 h 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
                  <a:gd name="T79" fmla="*/ 0 h 73"/>
                  <a:gd name="T80" fmla="*/ 59 w 59"/>
                  <a:gd name="T81" fmla="*/ 73 h 7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 h="73">
                    <a:moveTo>
                      <a:pt x="0" y="40"/>
                    </a:moveTo>
                    <a:lnTo>
                      <a:pt x="0" y="40"/>
                    </a:lnTo>
                    <a:lnTo>
                      <a:pt x="4" y="55"/>
                    </a:lnTo>
                    <a:lnTo>
                      <a:pt x="14" y="64"/>
                    </a:lnTo>
                    <a:lnTo>
                      <a:pt x="23" y="71"/>
                    </a:lnTo>
                    <a:lnTo>
                      <a:pt x="28" y="73"/>
                    </a:lnTo>
                    <a:lnTo>
                      <a:pt x="35" y="73"/>
                    </a:lnTo>
                    <a:lnTo>
                      <a:pt x="40" y="71"/>
                    </a:lnTo>
                    <a:lnTo>
                      <a:pt x="44" y="69"/>
                    </a:lnTo>
                    <a:lnTo>
                      <a:pt x="54" y="59"/>
                    </a:lnTo>
                    <a:lnTo>
                      <a:pt x="59" y="47"/>
                    </a:lnTo>
                    <a:lnTo>
                      <a:pt x="59" y="31"/>
                    </a:lnTo>
                    <a:lnTo>
                      <a:pt x="54" y="17"/>
                    </a:lnTo>
                    <a:lnTo>
                      <a:pt x="44" y="7"/>
                    </a:lnTo>
                    <a:lnTo>
                      <a:pt x="35" y="0"/>
                    </a:lnTo>
                    <a:lnTo>
                      <a:pt x="30" y="0"/>
                    </a:lnTo>
                    <a:lnTo>
                      <a:pt x="23" y="0"/>
                    </a:lnTo>
                    <a:lnTo>
                      <a:pt x="19" y="0"/>
                    </a:lnTo>
                    <a:lnTo>
                      <a:pt x="11" y="5"/>
                    </a:lnTo>
                    <a:lnTo>
                      <a:pt x="4" y="15"/>
                    </a:lnTo>
                    <a:lnTo>
                      <a:pt x="0" y="26"/>
                    </a:lnTo>
                    <a:lnTo>
                      <a:pt x="0" y="40"/>
                    </a:lnTo>
                    <a:close/>
                  </a:path>
                </a:pathLst>
              </a:custGeom>
              <a:solidFill>
                <a:srgbClr val="000000"/>
              </a:solidFill>
              <a:ln w="9525">
                <a:noFill/>
                <a:round/>
                <a:headEnd/>
                <a:tailEnd/>
              </a:ln>
            </p:spPr>
            <p:txBody>
              <a:bodyPr/>
              <a:lstStyle/>
              <a:p>
                <a:endParaRPr lang="en-US"/>
              </a:p>
            </p:txBody>
          </p:sp>
          <p:sp>
            <p:nvSpPr>
              <p:cNvPr id="106" name="Freeform 199"/>
              <p:cNvSpPr>
                <a:spLocks/>
              </p:cNvSpPr>
              <p:nvPr/>
            </p:nvSpPr>
            <p:spPr bwMode="auto">
              <a:xfrm>
                <a:off x="4782" y="2910"/>
                <a:ext cx="21" cy="28"/>
              </a:xfrm>
              <a:custGeom>
                <a:avLst/>
                <a:gdLst>
                  <a:gd name="T0" fmla="*/ 0 w 21"/>
                  <a:gd name="T1" fmla="*/ 14 h 28"/>
                  <a:gd name="T2" fmla="*/ 0 w 21"/>
                  <a:gd name="T3" fmla="*/ 14 h 28"/>
                  <a:gd name="T4" fmla="*/ 0 w 21"/>
                  <a:gd name="T5" fmla="*/ 19 h 28"/>
                  <a:gd name="T6" fmla="*/ 2 w 21"/>
                  <a:gd name="T7" fmla="*/ 23 h 28"/>
                  <a:gd name="T8" fmla="*/ 7 w 21"/>
                  <a:gd name="T9" fmla="*/ 26 h 28"/>
                  <a:gd name="T10" fmla="*/ 12 w 21"/>
                  <a:gd name="T11" fmla="*/ 28 h 28"/>
                  <a:gd name="T12" fmla="*/ 12 w 21"/>
                  <a:gd name="T13" fmla="*/ 28 h 28"/>
                  <a:gd name="T14" fmla="*/ 16 w 21"/>
                  <a:gd name="T15" fmla="*/ 26 h 28"/>
                  <a:gd name="T16" fmla="*/ 19 w 21"/>
                  <a:gd name="T17" fmla="*/ 23 h 28"/>
                  <a:gd name="T18" fmla="*/ 21 w 21"/>
                  <a:gd name="T19" fmla="*/ 19 h 28"/>
                  <a:gd name="T20" fmla="*/ 21 w 21"/>
                  <a:gd name="T21" fmla="*/ 14 h 28"/>
                  <a:gd name="T22" fmla="*/ 21 w 21"/>
                  <a:gd name="T23" fmla="*/ 14 h 28"/>
                  <a:gd name="T24" fmla="*/ 21 w 21"/>
                  <a:gd name="T25" fmla="*/ 7 h 28"/>
                  <a:gd name="T26" fmla="*/ 19 w 21"/>
                  <a:gd name="T27" fmla="*/ 2 h 28"/>
                  <a:gd name="T28" fmla="*/ 14 w 21"/>
                  <a:gd name="T29" fmla="*/ 0 h 28"/>
                  <a:gd name="T30" fmla="*/ 12 w 21"/>
                  <a:gd name="T31" fmla="*/ 0 h 28"/>
                  <a:gd name="T32" fmla="*/ 12 w 21"/>
                  <a:gd name="T33" fmla="*/ 0 h 28"/>
                  <a:gd name="T34" fmla="*/ 7 w 21"/>
                  <a:gd name="T35" fmla="*/ 0 h 28"/>
                  <a:gd name="T36" fmla="*/ 2 w 21"/>
                  <a:gd name="T37" fmla="*/ 4 h 28"/>
                  <a:gd name="T38" fmla="*/ 0 w 21"/>
                  <a:gd name="T39" fmla="*/ 7 h 28"/>
                  <a:gd name="T40" fmla="*/ 0 w 21"/>
                  <a:gd name="T41" fmla="*/ 14 h 28"/>
                  <a:gd name="T42" fmla="*/ 0 w 21"/>
                  <a:gd name="T43" fmla="*/ 14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
                  <a:gd name="T67" fmla="*/ 0 h 28"/>
                  <a:gd name="T68" fmla="*/ 21 w 21"/>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 h="28">
                    <a:moveTo>
                      <a:pt x="0" y="14"/>
                    </a:moveTo>
                    <a:lnTo>
                      <a:pt x="0" y="14"/>
                    </a:lnTo>
                    <a:lnTo>
                      <a:pt x="0" y="19"/>
                    </a:lnTo>
                    <a:lnTo>
                      <a:pt x="2" y="23"/>
                    </a:lnTo>
                    <a:lnTo>
                      <a:pt x="7" y="26"/>
                    </a:lnTo>
                    <a:lnTo>
                      <a:pt x="12" y="28"/>
                    </a:lnTo>
                    <a:lnTo>
                      <a:pt x="16" y="26"/>
                    </a:lnTo>
                    <a:lnTo>
                      <a:pt x="19" y="23"/>
                    </a:lnTo>
                    <a:lnTo>
                      <a:pt x="21" y="19"/>
                    </a:lnTo>
                    <a:lnTo>
                      <a:pt x="21" y="14"/>
                    </a:lnTo>
                    <a:lnTo>
                      <a:pt x="21" y="7"/>
                    </a:lnTo>
                    <a:lnTo>
                      <a:pt x="19" y="2"/>
                    </a:lnTo>
                    <a:lnTo>
                      <a:pt x="14" y="0"/>
                    </a:lnTo>
                    <a:lnTo>
                      <a:pt x="12" y="0"/>
                    </a:lnTo>
                    <a:lnTo>
                      <a:pt x="7" y="0"/>
                    </a:lnTo>
                    <a:lnTo>
                      <a:pt x="2" y="4"/>
                    </a:lnTo>
                    <a:lnTo>
                      <a:pt x="0" y="7"/>
                    </a:lnTo>
                    <a:lnTo>
                      <a:pt x="0" y="14"/>
                    </a:lnTo>
                    <a:close/>
                  </a:path>
                </a:pathLst>
              </a:custGeom>
              <a:solidFill>
                <a:srgbClr val="FFFFFF"/>
              </a:solidFill>
              <a:ln w="9525">
                <a:noFill/>
                <a:round/>
                <a:headEnd/>
                <a:tailEnd/>
              </a:ln>
            </p:spPr>
            <p:txBody>
              <a:bodyPr/>
              <a:lstStyle/>
              <a:p>
                <a:endParaRPr lang="en-US"/>
              </a:p>
            </p:txBody>
          </p:sp>
          <p:sp>
            <p:nvSpPr>
              <p:cNvPr id="107" name="Freeform 200"/>
              <p:cNvSpPr>
                <a:spLocks/>
              </p:cNvSpPr>
              <p:nvPr/>
            </p:nvSpPr>
            <p:spPr bwMode="auto">
              <a:xfrm>
                <a:off x="4758" y="2966"/>
                <a:ext cx="15" cy="14"/>
              </a:xfrm>
              <a:custGeom>
                <a:avLst/>
                <a:gdLst>
                  <a:gd name="T0" fmla="*/ 7 w 15"/>
                  <a:gd name="T1" fmla="*/ 0 h 14"/>
                  <a:gd name="T2" fmla="*/ 7 w 15"/>
                  <a:gd name="T3" fmla="*/ 0 h 14"/>
                  <a:gd name="T4" fmla="*/ 3 w 15"/>
                  <a:gd name="T5" fmla="*/ 0 h 14"/>
                  <a:gd name="T6" fmla="*/ 0 w 15"/>
                  <a:gd name="T7" fmla="*/ 7 h 14"/>
                  <a:gd name="T8" fmla="*/ 0 w 15"/>
                  <a:gd name="T9" fmla="*/ 7 h 14"/>
                  <a:gd name="T10" fmla="*/ 3 w 15"/>
                  <a:gd name="T11" fmla="*/ 12 h 14"/>
                  <a:gd name="T12" fmla="*/ 7 w 15"/>
                  <a:gd name="T13" fmla="*/ 14 h 14"/>
                  <a:gd name="T14" fmla="*/ 7 w 15"/>
                  <a:gd name="T15" fmla="*/ 14 h 14"/>
                  <a:gd name="T16" fmla="*/ 12 w 15"/>
                  <a:gd name="T17" fmla="*/ 12 h 14"/>
                  <a:gd name="T18" fmla="*/ 15 w 15"/>
                  <a:gd name="T19" fmla="*/ 7 h 14"/>
                  <a:gd name="T20" fmla="*/ 15 w 15"/>
                  <a:gd name="T21" fmla="*/ 7 h 14"/>
                  <a:gd name="T22" fmla="*/ 12 w 15"/>
                  <a:gd name="T23" fmla="*/ 3 h 14"/>
                  <a:gd name="T24" fmla="*/ 7 w 15"/>
                  <a:gd name="T25" fmla="*/ 0 h 14"/>
                  <a:gd name="T26" fmla="*/ 7 w 15"/>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14"/>
                  <a:gd name="T44" fmla="*/ 15 w 15"/>
                  <a:gd name="T45" fmla="*/ 14 h 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14">
                    <a:moveTo>
                      <a:pt x="7" y="0"/>
                    </a:moveTo>
                    <a:lnTo>
                      <a:pt x="7" y="0"/>
                    </a:lnTo>
                    <a:lnTo>
                      <a:pt x="3" y="0"/>
                    </a:lnTo>
                    <a:lnTo>
                      <a:pt x="0" y="7"/>
                    </a:lnTo>
                    <a:lnTo>
                      <a:pt x="3" y="12"/>
                    </a:lnTo>
                    <a:lnTo>
                      <a:pt x="7" y="14"/>
                    </a:lnTo>
                    <a:lnTo>
                      <a:pt x="12" y="12"/>
                    </a:lnTo>
                    <a:lnTo>
                      <a:pt x="15" y="7"/>
                    </a:lnTo>
                    <a:lnTo>
                      <a:pt x="12" y="3"/>
                    </a:lnTo>
                    <a:lnTo>
                      <a:pt x="7" y="0"/>
                    </a:lnTo>
                    <a:close/>
                  </a:path>
                </a:pathLst>
              </a:custGeom>
              <a:solidFill>
                <a:srgbClr val="FFFFFF"/>
              </a:solidFill>
              <a:ln w="9525">
                <a:noFill/>
                <a:round/>
                <a:headEnd/>
                <a:tailEnd/>
              </a:ln>
            </p:spPr>
            <p:txBody>
              <a:bodyPr/>
              <a:lstStyle/>
              <a:p>
                <a:endParaRPr lang="en-US"/>
              </a:p>
            </p:txBody>
          </p:sp>
          <p:sp>
            <p:nvSpPr>
              <p:cNvPr id="108" name="Freeform 201"/>
              <p:cNvSpPr>
                <a:spLocks/>
              </p:cNvSpPr>
              <p:nvPr/>
            </p:nvSpPr>
            <p:spPr bwMode="auto">
              <a:xfrm>
                <a:off x="4711" y="3018"/>
                <a:ext cx="161" cy="78"/>
              </a:xfrm>
              <a:custGeom>
                <a:avLst/>
                <a:gdLst>
                  <a:gd name="T0" fmla="*/ 0 w 161"/>
                  <a:gd name="T1" fmla="*/ 52 h 78"/>
                  <a:gd name="T2" fmla="*/ 0 w 161"/>
                  <a:gd name="T3" fmla="*/ 52 h 78"/>
                  <a:gd name="T4" fmla="*/ 3 w 161"/>
                  <a:gd name="T5" fmla="*/ 45 h 78"/>
                  <a:gd name="T6" fmla="*/ 12 w 161"/>
                  <a:gd name="T7" fmla="*/ 28 h 78"/>
                  <a:gd name="T8" fmla="*/ 19 w 161"/>
                  <a:gd name="T9" fmla="*/ 21 h 78"/>
                  <a:gd name="T10" fmla="*/ 29 w 161"/>
                  <a:gd name="T11" fmla="*/ 12 h 78"/>
                  <a:gd name="T12" fmla="*/ 43 w 161"/>
                  <a:gd name="T13" fmla="*/ 7 h 78"/>
                  <a:gd name="T14" fmla="*/ 59 w 161"/>
                  <a:gd name="T15" fmla="*/ 2 h 78"/>
                  <a:gd name="T16" fmla="*/ 59 w 161"/>
                  <a:gd name="T17" fmla="*/ 2 h 78"/>
                  <a:gd name="T18" fmla="*/ 104 w 161"/>
                  <a:gd name="T19" fmla="*/ 0 h 78"/>
                  <a:gd name="T20" fmla="*/ 116 w 161"/>
                  <a:gd name="T21" fmla="*/ 0 h 78"/>
                  <a:gd name="T22" fmla="*/ 125 w 161"/>
                  <a:gd name="T23" fmla="*/ 2 h 78"/>
                  <a:gd name="T24" fmla="*/ 125 w 161"/>
                  <a:gd name="T25" fmla="*/ 2 h 78"/>
                  <a:gd name="T26" fmla="*/ 139 w 161"/>
                  <a:gd name="T27" fmla="*/ 7 h 78"/>
                  <a:gd name="T28" fmla="*/ 151 w 161"/>
                  <a:gd name="T29" fmla="*/ 12 h 78"/>
                  <a:gd name="T30" fmla="*/ 161 w 161"/>
                  <a:gd name="T31" fmla="*/ 19 h 78"/>
                  <a:gd name="T32" fmla="*/ 161 w 161"/>
                  <a:gd name="T33" fmla="*/ 19 h 78"/>
                  <a:gd name="T34" fmla="*/ 158 w 161"/>
                  <a:gd name="T35" fmla="*/ 26 h 78"/>
                  <a:gd name="T36" fmla="*/ 146 w 161"/>
                  <a:gd name="T37" fmla="*/ 42 h 78"/>
                  <a:gd name="T38" fmla="*/ 139 w 161"/>
                  <a:gd name="T39" fmla="*/ 52 h 78"/>
                  <a:gd name="T40" fmla="*/ 130 w 161"/>
                  <a:gd name="T41" fmla="*/ 59 h 78"/>
                  <a:gd name="T42" fmla="*/ 118 w 161"/>
                  <a:gd name="T43" fmla="*/ 66 h 78"/>
                  <a:gd name="T44" fmla="*/ 106 w 161"/>
                  <a:gd name="T45" fmla="*/ 71 h 78"/>
                  <a:gd name="T46" fmla="*/ 106 w 161"/>
                  <a:gd name="T47" fmla="*/ 71 h 78"/>
                  <a:gd name="T48" fmla="*/ 83 w 161"/>
                  <a:gd name="T49" fmla="*/ 75 h 78"/>
                  <a:gd name="T50" fmla="*/ 66 w 161"/>
                  <a:gd name="T51" fmla="*/ 78 h 78"/>
                  <a:gd name="T52" fmla="*/ 52 w 161"/>
                  <a:gd name="T53" fmla="*/ 75 h 78"/>
                  <a:gd name="T54" fmla="*/ 40 w 161"/>
                  <a:gd name="T55" fmla="*/ 71 h 78"/>
                  <a:gd name="T56" fmla="*/ 40 w 161"/>
                  <a:gd name="T57" fmla="*/ 71 h 78"/>
                  <a:gd name="T58" fmla="*/ 12 w 161"/>
                  <a:gd name="T59" fmla="*/ 59 h 78"/>
                  <a:gd name="T60" fmla="*/ 0 w 161"/>
                  <a:gd name="T61" fmla="*/ 52 h 78"/>
                  <a:gd name="T62" fmla="*/ 0 w 161"/>
                  <a:gd name="T63" fmla="*/ 52 h 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1"/>
                  <a:gd name="T97" fmla="*/ 0 h 78"/>
                  <a:gd name="T98" fmla="*/ 161 w 161"/>
                  <a:gd name="T99" fmla="*/ 78 h 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1" h="78">
                    <a:moveTo>
                      <a:pt x="0" y="52"/>
                    </a:moveTo>
                    <a:lnTo>
                      <a:pt x="0" y="52"/>
                    </a:lnTo>
                    <a:lnTo>
                      <a:pt x="3" y="45"/>
                    </a:lnTo>
                    <a:lnTo>
                      <a:pt x="12" y="28"/>
                    </a:lnTo>
                    <a:lnTo>
                      <a:pt x="19" y="21"/>
                    </a:lnTo>
                    <a:lnTo>
                      <a:pt x="29" y="12"/>
                    </a:lnTo>
                    <a:lnTo>
                      <a:pt x="43" y="7"/>
                    </a:lnTo>
                    <a:lnTo>
                      <a:pt x="59" y="2"/>
                    </a:lnTo>
                    <a:lnTo>
                      <a:pt x="104" y="0"/>
                    </a:lnTo>
                    <a:lnTo>
                      <a:pt x="116" y="0"/>
                    </a:lnTo>
                    <a:lnTo>
                      <a:pt x="125" y="2"/>
                    </a:lnTo>
                    <a:lnTo>
                      <a:pt x="139" y="7"/>
                    </a:lnTo>
                    <a:lnTo>
                      <a:pt x="151" y="12"/>
                    </a:lnTo>
                    <a:lnTo>
                      <a:pt x="161" y="19"/>
                    </a:lnTo>
                    <a:lnTo>
                      <a:pt x="158" y="26"/>
                    </a:lnTo>
                    <a:lnTo>
                      <a:pt x="146" y="42"/>
                    </a:lnTo>
                    <a:lnTo>
                      <a:pt x="139" y="52"/>
                    </a:lnTo>
                    <a:lnTo>
                      <a:pt x="130" y="59"/>
                    </a:lnTo>
                    <a:lnTo>
                      <a:pt x="118" y="66"/>
                    </a:lnTo>
                    <a:lnTo>
                      <a:pt x="106" y="71"/>
                    </a:lnTo>
                    <a:lnTo>
                      <a:pt x="83" y="75"/>
                    </a:lnTo>
                    <a:lnTo>
                      <a:pt x="66" y="78"/>
                    </a:lnTo>
                    <a:lnTo>
                      <a:pt x="52" y="75"/>
                    </a:lnTo>
                    <a:lnTo>
                      <a:pt x="40" y="71"/>
                    </a:lnTo>
                    <a:lnTo>
                      <a:pt x="12" y="59"/>
                    </a:lnTo>
                    <a:lnTo>
                      <a:pt x="0" y="52"/>
                    </a:lnTo>
                    <a:close/>
                  </a:path>
                </a:pathLst>
              </a:custGeom>
              <a:solidFill>
                <a:srgbClr val="F7F719"/>
              </a:solidFill>
              <a:ln w="9525">
                <a:noFill/>
                <a:round/>
                <a:headEnd/>
                <a:tailEnd/>
              </a:ln>
            </p:spPr>
            <p:txBody>
              <a:bodyPr/>
              <a:lstStyle/>
              <a:p>
                <a:endParaRPr lang="en-US"/>
              </a:p>
            </p:txBody>
          </p:sp>
          <p:sp>
            <p:nvSpPr>
              <p:cNvPr id="109" name="Freeform 202"/>
              <p:cNvSpPr>
                <a:spLocks/>
              </p:cNvSpPr>
              <p:nvPr/>
            </p:nvSpPr>
            <p:spPr bwMode="auto">
              <a:xfrm>
                <a:off x="4702" y="3013"/>
                <a:ext cx="172" cy="52"/>
              </a:xfrm>
              <a:custGeom>
                <a:avLst/>
                <a:gdLst>
                  <a:gd name="T0" fmla="*/ 172 w 172"/>
                  <a:gd name="T1" fmla="*/ 22 h 52"/>
                  <a:gd name="T2" fmla="*/ 172 w 172"/>
                  <a:gd name="T3" fmla="*/ 22 h 52"/>
                  <a:gd name="T4" fmla="*/ 153 w 172"/>
                  <a:gd name="T5" fmla="*/ 12 h 52"/>
                  <a:gd name="T6" fmla="*/ 134 w 172"/>
                  <a:gd name="T7" fmla="*/ 5 h 52"/>
                  <a:gd name="T8" fmla="*/ 111 w 172"/>
                  <a:gd name="T9" fmla="*/ 0 h 52"/>
                  <a:gd name="T10" fmla="*/ 96 w 172"/>
                  <a:gd name="T11" fmla="*/ 0 h 52"/>
                  <a:gd name="T12" fmla="*/ 85 w 172"/>
                  <a:gd name="T13" fmla="*/ 0 h 52"/>
                  <a:gd name="T14" fmla="*/ 71 w 172"/>
                  <a:gd name="T15" fmla="*/ 3 h 52"/>
                  <a:gd name="T16" fmla="*/ 56 w 172"/>
                  <a:gd name="T17" fmla="*/ 7 h 52"/>
                  <a:gd name="T18" fmla="*/ 40 w 172"/>
                  <a:gd name="T19" fmla="*/ 12 h 52"/>
                  <a:gd name="T20" fmla="*/ 28 w 172"/>
                  <a:gd name="T21" fmla="*/ 24 h 52"/>
                  <a:gd name="T22" fmla="*/ 14 w 172"/>
                  <a:gd name="T23" fmla="*/ 36 h 52"/>
                  <a:gd name="T24" fmla="*/ 0 w 172"/>
                  <a:gd name="T25" fmla="*/ 52 h 52"/>
                  <a:gd name="T26" fmla="*/ 0 w 172"/>
                  <a:gd name="T27" fmla="*/ 52 h 52"/>
                  <a:gd name="T28" fmla="*/ 9 w 172"/>
                  <a:gd name="T29" fmla="*/ 43 h 52"/>
                  <a:gd name="T30" fmla="*/ 23 w 172"/>
                  <a:gd name="T31" fmla="*/ 33 h 52"/>
                  <a:gd name="T32" fmla="*/ 40 w 172"/>
                  <a:gd name="T33" fmla="*/ 22 h 52"/>
                  <a:gd name="T34" fmla="*/ 63 w 172"/>
                  <a:gd name="T35" fmla="*/ 14 h 52"/>
                  <a:gd name="T36" fmla="*/ 78 w 172"/>
                  <a:gd name="T37" fmla="*/ 12 h 52"/>
                  <a:gd name="T38" fmla="*/ 94 w 172"/>
                  <a:gd name="T39" fmla="*/ 10 h 52"/>
                  <a:gd name="T40" fmla="*/ 111 w 172"/>
                  <a:gd name="T41" fmla="*/ 10 h 52"/>
                  <a:gd name="T42" fmla="*/ 129 w 172"/>
                  <a:gd name="T43" fmla="*/ 12 h 52"/>
                  <a:gd name="T44" fmla="*/ 148 w 172"/>
                  <a:gd name="T45" fmla="*/ 17 h 52"/>
                  <a:gd name="T46" fmla="*/ 172 w 172"/>
                  <a:gd name="T47" fmla="*/ 22 h 52"/>
                  <a:gd name="T48" fmla="*/ 172 w 172"/>
                  <a:gd name="T49" fmla="*/ 22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2"/>
                  <a:gd name="T76" fmla="*/ 0 h 52"/>
                  <a:gd name="T77" fmla="*/ 172 w 172"/>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2" h="52">
                    <a:moveTo>
                      <a:pt x="172" y="22"/>
                    </a:moveTo>
                    <a:lnTo>
                      <a:pt x="172" y="22"/>
                    </a:lnTo>
                    <a:lnTo>
                      <a:pt x="153" y="12"/>
                    </a:lnTo>
                    <a:lnTo>
                      <a:pt x="134" y="5"/>
                    </a:lnTo>
                    <a:lnTo>
                      <a:pt x="111" y="0"/>
                    </a:lnTo>
                    <a:lnTo>
                      <a:pt x="96" y="0"/>
                    </a:lnTo>
                    <a:lnTo>
                      <a:pt x="85" y="0"/>
                    </a:lnTo>
                    <a:lnTo>
                      <a:pt x="71" y="3"/>
                    </a:lnTo>
                    <a:lnTo>
                      <a:pt x="56" y="7"/>
                    </a:lnTo>
                    <a:lnTo>
                      <a:pt x="40" y="12"/>
                    </a:lnTo>
                    <a:lnTo>
                      <a:pt x="28" y="24"/>
                    </a:lnTo>
                    <a:lnTo>
                      <a:pt x="14" y="36"/>
                    </a:lnTo>
                    <a:lnTo>
                      <a:pt x="0" y="52"/>
                    </a:lnTo>
                    <a:lnTo>
                      <a:pt x="9" y="43"/>
                    </a:lnTo>
                    <a:lnTo>
                      <a:pt x="23" y="33"/>
                    </a:lnTo>
                    <a:lnTo>
                      <a:pt x="40" y="22"/>
                    </a:lnTo>
                    <a:lnTo>
                      <a:pt x="63" y="14"/>
                    </a:lnTo>
                    <a:lnTo>
                      <a:pt x="78" y="12"/>
                    </a:lnTo>
                    <a:lnTo>
                      <a:pt x="94" y="10"/>
                    </a:lnTo>
                    <a:lnTo>
                      <a:pt x="111" y="10"/>
                    </a:lnTo>
                    <a:lnTo>
                      <a:pt x="129" y="12"/>
                    </a:lnTo>
                    <a:lnTo>
                      <a:pt x="148" y="17"/>
                    </a:lnTo>
                    <a:lnTo>
                      <a:pt x="172" y="22"/>
                    </a:lnTo>
                    <a:close/>
                  </a:path>
                </a:pathLst>
              </a:custGeom>
              <a:solidFill>
                <a:srgbClr val="FFA600"/>
              </a:solidFill>
              <a:ln w="9525">
                <a:noFill/>
                <a:round/>
                <a:headEnd/>
                <a:tailEnd/>
              </a:ln>
            </p:spPr>
            <p:txBody>
              <a:bodyPr/>
              <a:lstStyle/>
              <a:p>
                <a:endParaRPr lang="en-US"/>
              </a:p>
            </p:txBody>
          </p:sp>
          <p:sp>
            <p:nvSpPr>
              <p:cNvPr id="110" name="Freeform 203"/>
              <p:cNvSpPr>
                <a:spLocks/>
              </p:cNvSpPr>
              <p:nvPr/>
            </p:nvSpPr>
            <p:spPr bwMode="auto">
              <a:xfrm>
                <a:off x="4737" y="3084"/>
                <a:ext cx="349" cy="250"/>
              </a:xfrm>
              <a:custGeom>
                <a:avLst/>
                <a:gdLst>
                  <a:gd name="T0" fmla="*/ 3 w 349"/>
                  <a:gd name="T1" fmla="*/ 33 h 250"/>
                  <a:gd name="T2" fmla="*/ 3 w 349"/>
                  <a:gd name="T3" fmla="*/ 33 h 250"/>
                  <a:gd name="T4" fmla="*/ 12 w 349"/>
                  <a:gd name="T5" fmla="*/ 16 h 250"/>
                  <a:gd name="T6" fmla="*/ 21 w 349"/>
                  <a:gd name="T7" fmla="*/ 5 h 250"/>
                  <a:gd name="T8" fmla="*/ 26 w 349"/>
                  <a:gd name="T9" fmla="*/ 0 h 250"/>
                  <a:gd name="T10" fmla="*/ 31 w 349"/>
                  <a:gd name="T11" fmla="*/ 0 h 250"/>
                  <a:gd name="T12" fmla="*/ 38 w 349"/>
                  <a:gd name="T13" fmla="*/ 0 h 250"/>
                  <a:gd name="T14" fmla="*/ 45 w 349"/>
                  <a:gd name="T15" fmla="*/ 5 h 250"/>
                  <a:gd name="T16" fmla="*/ 45 w 349"/>
                  <a:gd name="T17" fmla="*/ 5 h 250"/>
                  <a:gd name="T18" fmla="*/ 61 w 349"/>
                  <a:gd name="T19" fmla="*/ 16 h 250"/>
                  <a:gd name="T20" fmla="*/ 83 w 349"/>
                  <a:gd name="T21" fmla="*/ 28 h 250"/>
                  <a:gd name="T22" fmla="*/ 104 w 349"/>
                  <a:gd name="T23" fmla="*/ 35 h 250"/>
                  <a:gd name="T24" fmla="*/ 125 w 349"/>
                  <a:gd name="T25" fmla="*/ 42 h 250"/>
                  <a:gd name="T26" fmla="*/ 149 w 349"/>
                  <a:gd name="T27" fmla="*/ 47 h 250"/>
                  <a:gd name="T28" fmla="*/ 170 w 349"/>
                  <a:gd name="T29" fmla="*/ 52 h 250"/>
                  <a:gd name="T30" fmla="*/ 193 w 349"/>
                  <a:gd name="T31" fmla="*/ 52 h 250"/>
                  <a:gd name="T32" fmla="*/ 215 w 349"/>
                  <a:gd name="T33" fmla="*/ 52 h 250"/>
                  <a:gd name="T34" fmla="*/ 215 w 349"/>
                  <a:gd name="T35" fmla="*/ 52 h 250"/>
                  <a:gd name="T36" fmla="*/ 241 w 349"/>
                  <a:gd name="T37" fmla="*/ 45 h 250"/>
                  <a:gd name="T38" fmla="*/ 269 w 349"/>
                  <a:gd name="T39" fmla="*/ 35 h 250"/>
                  <a:gd name="T40" fmla="*/ 321 w 349"/>
                  <a:gd name="T41" fmla="*/ 14 h 250"/>
                  <a:gd name="T42" fmla="*/ 321 w 349"/>
                  <a:gd name="T43" fmla="*/ 14 h 250"/>
                  <a:gd name="T44" fmla="*/ 330 w 349"/>
                  <a:gd name="T45" fmla="*/ 9 h 250"/>
                  <a:gd name="T46" fmla="*/ 337 w 349"/>
                  <a:gd name="T47" fmla="*/ 9 h 250"/>
                  <a:gd name="T48" fmla="*/ 342 w 349"/>
                  <a:gd name="T49" fmla="*/ 12 h 250"/>
                  <a:gd name="T50" fmla="*/ 344 w 349"/>
                  <a:gd name="T51" fmla="*/ 14 h 250"/>
                  <a:gd name="T52" fmla="*/ 347 w 349"/>
                  <a:gd name="T53" fmla="*/ 16 h 250"/>
                  <a:gd name="T54" fmla="*/ 349 w 349"/>
                  <a:gd name="T55" fmla="*/ 24 h 250"/>
                  <a:gd name="T56" fmla="*/ 347 w 349"/>
                  <a:gd name="T57" fmla="*/ 35 h 250"/>
                  <a:gd name="T58" fmla="*/ 344 w 349"/>
                  <a:gd name="T59" fmla="*/ 49 h 250"/>
                  <a:gd name="T60" fmla="*/ 337 w 349"/>
                  <a:gd name="T61" fmla="*/ 64 h 250"/>
                  <a:gd name="T62" fmla="*/ 330 w 349"/>
                  <a:gd name="T63" fmla="*/ 82 h 250"/>
                  <a:gd name="T64" fmla="*/ 330 w 349"/>
                  <a:gd name="T65" fmla="*/ 82 h 250"/>
                  <a:gd name="T66" fmla="*/ 318 w 349"/>
                  <a:gd name="T67" fmla="*/ 108 h 250"/>
                  <a:gd name="T68" fmla="*/ 311 w 349"/>
                  <a:gd name="T69" fmla="*/ 130 h 250"/>
                  <a:gd name="T70" fmla="*/ 304 w 349"/>
                  <a:gd name="T71" fmla="*/ 153 h 250"/>
                  <a:gd name="T72" fmla="*/ 295 w 349"/>
                  <a:gd name="T73" fmla="*/ 179 h 250"/>
                  <a:gd name="T74" fmla="*/ 295 w 349"/>
                  <a:gd name="T75" fmla="*/ 179 h 250"/>
                  <a:gd name="T76" fmla="*/ 285 w 349"/>
                  <a:gd name="T77" fmla="*/ 203 h 250"/>
                  <a:gd name="T78" fmla="*/ 278 w 349"/>
                  <a:gd name="T79" fmla="*/ 212 h 250"/>
                  <a:gd name="T80" fmla="*/ 271 w 349"/>
                  <a:gd name="T81" fmla="*/ 224 h 250"/>
                  <a:gd name="T82" fmla="*/ 259 w 349"/>
                  <a:gd name="T83" fmla="*/ 233 h 250"/>
                  <a:gd name="T84" fmla="*/ 245 w 349"/>
                  <a:gd name="T85" fmla="*/ 240 h 250"/>
                  <a:gd name="T86" fmla="*/ 224 w 349"/>
                  <a:gd name="T87" fmla="*/ 245 h 250"/>
                  <a:gd name="T88" fmla="*/ 198 w 349"/>
                  <a:gd name="T89" fmla="*/ 250 h 250"/>
                  <a:gd name="T90" fmla="*/ 198 w 349"/>
                  <a:gd name="T91" fmla="*/ 250 h 250"/>
                  <a:gd name="T92" fmla="*/ 175 w 349"/>
                  <a:gd name="T93" fmla="*/ 250 h 250"/>
                  <a:gd name="T94" fmla="*/ 153 w 349"/>
                  <a:gd name="T95" fmla="*/ 247 h 250"/>
                  <a:gd name="T96" fmla="*/ 132 w 349"/>
                  <a:gd name="T97" fmla="*/ 243 h 250"/>
                  <a:gd name="T98" fmla="*/ 116 w 349"/>
                  <a:gd name="T99" fmla="*/ 238 h 250"/>
                  <a:gd name="T100" fmla="*/ 102 w 349"/>
                  <a:gd name="T101" fmla="*/ 228 h 250"/>
                  <a:gd name="T102" fmla="*/ 87 w 349"/>
                  <a:gd name="T103" fmla="*/ 219 h 250"/>
                  <a:gd name="T104" fmla="*/ 78 w 349"/>
                  <a:gd name="T105" fmla="*/ 207 h 250"/>
                  <a:gd name="T106" fmla="*/ 66 w 349"/>
                  <a:gd name="T107" fmla="*/ 195 h 250"/>
                  <a:gd name="T108" fmla="*/ 50 w 349"/>
                  <a:gd name="T109" fmla="*/ 165 h 250"/>
                  <a:gd name="T110" fmla="*/ 36 w 349"/>
                  <a:gd name="T111" fmla="*/ 132 h 250"/>
                  <a:gd name="T112" fmla="*/ 19 w 349"/>
                  <a:gd name="T113" fmla="*/ 94 h 250"/>
                  <a:gd name="T114" fmla="*/ 5 w 349"/>
                  <a:gd name="T115" fmla="*/ 57 h 250"/>
                  <a:gd name="T116" fmla="*/ 5 w 349"/>
                  <a:gd name="T117" fmla="*/ 57 h 250"/>
                  <a:gd name="T118" fmla="*/ 0 w 349"/>
                  <a:gd name="T119" fmla="*/ 45 h 250"/>
                  <a:gd name="T120" fmla="*/ 0 w 349"/>
                  <a:gd name="T121" fmla="*/ 38 h 250"/>
                  <a:gd name="T122" fmla="*/ 3 w 349"/>
                  <a:gd name="T123" fmla="*/ 33 h 250"/>
                  <a:gd name="T124" fmla="*/ 3 w 349"/>
                  <a:gd name="T125" fmla="*/ 33 h 2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9"/>
                  <a:gd name="T190" fmla="*/ 0 h 250"/>
                  <a:gd name="T191" fmla="*/ 349 w 349"/>
                  <a:gd name="T192" fmla="*/ 250 h 2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9" h="250">
                    <a:moveTo>
                      <a:pt x="3" y="33"/>
                    </a:moveTo>
                    <a:lnTo>
                      <a:pt x="3" y="33"/>
                    </a:lnTo>
                    <a:lnTo>
                      <a:pt x="12" y="16"/>
                    </a:lnTo>
                    <a:lnTo>
                      <a:pt x="21" y="5"/>
                    </a:lnTo>
                    <a:lnTo>
                      <a:pt x="26" y="0"/>
                    </a:lnTo>
                    <a:lnTo>
                      <a:pt x="31" y="0"/>
                    </a:lnTo>
                    <a:lnTo>
                      <a:pt x="38" y="0"/>
                    </a:lnTo>
                    <a:lnTo>
                      <a:pt x="45" y="5"/>
                    </a:lnTo>
                    <a:lnTo>
                      <a:pt x="61" y="16"/>
                    </a:lnTo>
                    <a:lnTo>
                      <a:pt x="83" y="28"/>
                    </a:lnTo>
                    <a:lnTo>
                      <a:pt x="104" y="35"/>
                    </a:lnTo>
                    <a:lnTo>
                      <a:pt x="125" y="42"/>
                    </a:lnTo>
                    <a:lnTo>
                      <a:pt x="149" y="47"/>
                    </a:lnTo>
                    <a:lnTo>
                      <a:pt x="170" y="52"/>
                    </a:lnTo>
                    <a:lnTo>
                      <a:pt x="193" y="52"/>
                    </a:lnTo>
                    <a:lnTo>
                      <a:pt x="215" y="52"/>
                    </a:lnTo>
                    <a:lnTo>
                      <a:pt x="241" y="45"/>
                    </a:lnTo>
                    <a:lnTo>
                      <a:pt x="269" y="35"/>
                    </a:lnTo>
                    <a:lnTo>
                      <a:pt x="321" y="14"/>
                    </a:lnTo>
                    <a:lnTo>
                      <a:pt x="330" y="9"/>
                    </a:lnTo>
                    <a:lnTo>
                      <a:pt x="337" y="9"/>
                    </a:lnTo>
                    <a:lnTo>
                      <a:pt x="342" y="12"/>
                    </a:lnTo>
                    <a:lnTo>
                      <a:pt x="344" y="14"/>
                    </a:lnTo>
                    <a:lnTo>
                      <a:pt x="347" y="16"/>
                    </a:lnTo>
                    <a:lnTo>
                      <a:pt x="349" y="24"/>
                    </a:lnTo>
                    <a:lnTo>
                      <a:pt x="347" y="35"/>
                    </a:lnTo>
                    <a:lnTo>
                      <a:pt x="344" y="49"/>
                    </a:lnTo>
                    <a:lnTo>
                      <a:pt x="337" y="64"/>
                    </a:lnTo>
                    <a:lnTo>
                      <a:pt x="330" y="82"/>
                    </a:lnTo>
                    <a:lnTo>
                      <a:pt x="318" y="108"/>
                    </a:lnTo>
                    <a:lnTo>
                      <a:pt x="311" y="130"/>
                    </a:lnTo>
                    <a:lnTo>
                      <a:pt x="304" y="153"/>
                    </a:lnTo>
                    <a:lnTo>
                      <a:pt x="295" y="179"/>
                    </a:lnTo>
                    <a:lnTo>
                      <a:pt x="285" y="203"/>
                    </a:lnTo>
                    <a:lnTo>
                      <a:pt x="278" y="212"/>
                    </a:lnTo>
                    <a:lnTo>
                      <a:pt x="271" y="224"/>
                    </a:lnTo>
                    <a:lnTo>
                      <a:pt x="259" y="233"/>
                    </a:lnTo>
                    <a:lnTo>
                      <a:pt x="245" y="240"/>
                    </a:lnTo>
                    <a:lnTo>
                      <a:pt x="224" y="245"/>
                    </a:lnTo>
                    <a:lnTo>
                      <a:pt x="198" y="250"/>
                    </a:lnTo>
                    <a:lnTo>
                      <a:pt x="175" y="250"/>
                    </a:lnTo>
                    <a:lnTo>
                      <a:pt x="153" y="247"/>
                    </a:lnTo>
                    <a:lnTo>
                      <a:pt x="132" y="243"/>
                    </a:lnTo>
                    <a:lnTo>
                      <a:pt x="116" y="238"/>
                    </a:lnTo>
                    <a:lnTo>
                      <a:pt x="102" y="228"/>
                    </a:lnTo>
                    <a:lnTo>
                      <a:pt x="87" y="219"/>
                    </a:lnTo>
                    <a:lnTo>
                      <a:pt x="78" y="207"/>
                    </a:lnTo>
                    <a:lnTo>
                      <a:pt x="66" y="195"/>
                    </a:lnTo>
                    <a:lnTo>
                      <a:pt x="50" y="165"/>
                    </a:lnTo>
                    <a:lnTo>
                      <a:pt x="36" y="132"/>
                    </a:lnTo>
                    <a:lnTo>
                      <a:pt x="19" y="94"/>
                    </a:lnTo>
                    <a:lnTo>
                      <a:pt x="5" y="57"/>
                    </a:lnTo>
                    <a:lnTo>
                      <a:pt x="0" y="45"/>
                    </a:lnTo>
                    <a:lnTo>
                      <a:pt x="0" y="38"/>
                    </a:lnTo>
                    <a:lnTo>
                      <a:pt x="3" y="33"/>
                    </a:lnTo>
                    <a:close/>
                  </a:path>
                </a:pathLst>
              </a:custGeom>
              <a:solidFill>
                <a:srgbClr val="FF6600"/>
              </a:solidFill>
              <a:ln w="9525">
                <a:noFill/>
                <a:round/>
                <a:headEnd/>
                <a:tailEnd/>
              </a:ln>
            </p:spPr>
            <p:txBody>
              <a:bodyPr/>
              <a:lstStyle/>
              <a:p>
                <a:endParaRPr lang="en-US"/>
              </a:p>
            </p:txBody>
          </p:sp>
          <p:sp>
            <p:nvSpPr>
              <p:cNvPr id="111" name="Freeform 204"/>
              <p:cNvSpPr>
                <a:spLocks/>
              </p:cNvSpPr>
              <p:nvPr/>
            </p:nvSpPr>
            <p:spPr bwMode="auto">
              <a:xfrm>
                <a:off x="4744" y="3100"/>
                <a:ext cx="326" cy="194"/>
              </a:xfrm>
              <a:custGeom>
                <a:avLst/>
                <a:gdLst>
                  <a:gd name="T0" fmla="*/ 0 w 326"/>
                  <a:gd name="T1" fmla="*/ 22 h 194"/>
                  <a:gd name="T2" fmla="*/ 0 w 326"/>
                  <a:gd name="T3" fmla="*/ 22 h 194"/>
                  <a:gd name="T4" fmla="*/ 3 w 326"/>
                  <a:gd name="T5" fmla="*/ 17 h 194"/>
                  <a:gd name="T6" fmla="*/ 10 w 326"/>
                  <a:gd name="T7" fmla="*/ 8 h 194"/>
                  <a:gd name="T8" fmla="*/ 14 w 326"/>
                  <a:gd name="T9" fmla="*/ 3 h 194"/>
                  <a:gd name="T10" fmla="*/ 19 w 326"/>
                  <a:gd name="T11" fmla="*/ 0 h 194"/>
                  <a:gd name="T12" fmla="*/ 26 w 326"/>
                  <a:gd name="T13" fmla="*/ 0 h 194"/>
                  <a:gd name="T14" fmla="*/ 33 w 326"/>
                  <a:gd name="T15" fmla="*/ 5 h 194"/>
                  <a:gd name="T16" fmla="*/ 33 w 326"/>
                  <a:gd name="T17" fmla="*/ 5 h 194"/>
                  <a:gd name="T18" fmla="*/ 45 w 326"/>
                  <a:gd name="T19" fmla="*/ 15 h 194"/>
                  <a:gd name="T20" fmla="*/ 66 w 326"/>
                  <a:gd name="T21" fmla="*/ 26 h 194"/>
                  <a:gd name="T22" fmla="*/ 95 w 326"/>
                  <a:gd name="T23" fmla="*/ 38 h 194"/>
                  <a:gd name="T24" fmla="*/ 128 w 326"/>
                  <a:gd name="T25" fmla="*/ 48 h 194"/>
                  <a:gd name="T26" fmla="*/ 163 w 326"/>
                  <a:gd name="T27" fmla="*/ 55 h 194"/>
                  <a:gd name="T28" fmla="*/ 196 w 326"/>
                  <a:gd name="T29" fmla="*/ 57 h 194"/>
                  <a:gd name="T30" fmla="*/ 212 w 326"/>
                  <a:gd name="T31" fmla="*/ 57 h 194"/>
                  <a:gd name="T32" fmla="*/ 229 w 326"/>
                  <a:gd name="T33" fmla="*/ 52 h 194"/>
                  <a:gd name="T34" fmla="*/ 243 w 326"/>
                  <a:gd name="T35" fmla="*/ 48 h 194"/>
                  <a:gd name="T36" fmla="*/ 255 w 326"/>
                  <a:gd name="T37" fmla="*/ 43 h 194"/>
                  <a:gd name="T38" fmla="*/ 255 w 326"/>
                  <a:gd name="T39" fmla="*/ 43 h 194"/>
                  <a:gd name="T40" fmla="*/ 295 w 326"/>
                  <a:gd name="T41" fmla="*/ 17 h 194"/>
                  <a:gd name="T42" fmla="*/ 307 w 326"/>
                  <a:gd name="T43" fmla="*/ 12 h 194"/>
                  <a:gd name="T44" fmla="*/ 316 w 326"/>
                  <a:gd name="T45" fmla="*/ 8 h 194"/>
                  <a:gd name="T46" fmla="*/ 321 w 326"/>
                  <a:gd name="T47" fmla="*/ 8 h 194"/>
                  <a:gd name="T48" fmla="*/ 326 w 326"/>
                  <a:gd name="T49" fmla="*/ 10 h 194"/>
                  <a:gd name="T50" fmla="*/ 326 w 326"/>
                  <a:gd name="T51" fmla="*/ 15 h 194"/>
                  <a:gd name="T52" fmla="*/ 323 w 326"/>
                  <a:gd name="T53" fmla="*/ 22 h 194"/>
                  <a:gd name="T54" fmla="*/ 323 w 326"/>
                  <a:gd name="T55" fmla="*/ 22 h 194"/>
                  <a:gd name="T56" fmla="*/ 307 w 326"/>
                  <a:gd name="T57" fmla="*/ 66 h 194"/>
                  <a:gd name="T58" fmla="*/ 278 w 326"/>
                  <a:gd name="T59" fmla="*/ 130 h 194"/>
                  <a:gd name="T60" fmla="*/ 278 w 326"/>
                  <a:gd name="T61" fmla="*/ 130 h 194"/>
                  <a:gd name="T62" fmla="*/ 269 w 326"/>
                  <a:gd name="T63" fmla="*/ 149 h 194"/>
                  <a:gd name="T64" fmla="*/ 257 w 326"/>
                  <a:gd name="T65" fmla="*/ 165 h 194"/>
                  <a:gd name="T66" fmla="*/ 243 w 326"/>
                  <a:gd name="T67" fmla="*/ 177 h 194"/>
                  <a:gd name="T68" fmla="*/ 224 w 326"/>
                  <a:gd name="T69" fmla="*/ 187 h 194"/>
                  <a:gd name="T70" fmla="*/ 203 w 326"/>
                  <a:gd name="T71" fmla="*/ 191 h 194"/>
                  <a:gd name="T72" fmla="*/ 179 w 326"/>
                  <a:gd name="T73" fmla="*/ 194 h 194"/>
                  <a:gd name="T74" fmla="*/ 153 w 326"/>
                  <a:gd name="T75" fmla="*/ 191 h 194"/>
                  <a:gd name="T76" fmla="*/ 123 w 326"/>
                  <a:gd name="T77" fmla="*/ 184 h 194"/>
                  <a:gd name="T78" fmla="*/ 123 w 326"/>
                  <a:gd name="T79" fmla="*/ 184 h 194"/>
                  <a:gd name="T80" fmla="*/ 111 w 326"/>
                  <a:gd name="T81" fmla="*/ 179 h 194"/>
                  <a:gd name="T82" fmla="*/ 102 w 326"/>
                  <a:gd name="T83" fmla="*/ 172 h 194"/>
                  <a:gd name="T84" fmla="*/ 80 w 326"/>
                  <a:gd name="T85" fmla="*/ 156 h 194"/>
                  <a:gd name="T86" fmla="*/ 59 w 326"/>
                  <a:gd name="T87" fmla="*/ 132 h 194"/>
                  <a:gd name="T88" fmla="*/ 40 w 326"/>
                  <a:gd name="T89" fmla="*/ 106 h 194"/>
                  <a:gd name="T90" fmla="*/ 26 w 326"/>
                  <a:gd name="T91" fmla="*/ 81 h 194"/>
                  <a:gd name="T92" fmla="*/ 12 w 326"/>
                  <a:gd name="T93" fmla="*/ 59 h 194"/>
                  <a:gd name="T94" fmla="*/ 5 w 326"/>
                  <a:gd name="T95" fmla="*/ 43 h 194"/>
                  <a:gd name="T96" fmla="*/ 3 w 326"/>
                  <a:gd name="T97" fmla="*/ 33 h 194"/>
                  <a:gd name="T98" fmla="*/ 3 w 326"/>
                  <a:gd name="T99" fmla="*/ 33 h 194"/>
                  <a:gd name="T100" fmla="*/ 3 w 326"/>
                  <a:gd name="T101" fmla="*/ 24 h 194"/>
                  <a:gd name="T102" fmla="*/ 0 w 326"/>
                  <a:gd name="T103" fmla="*/ 22 h 194"/>
                  <a:gd name="T104" fmla="*/ 0 w 326"/>
                  <a:gd name="T105" fmla="*/ 22 h 1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26"/>
                  <a:gd name="T160" fmla="*/ 0 h 194"/>
                  <a:gd name="T161" fmla="*/ 326 w 326"/>
                  <a:gd name="T162" fmla="*/ 194 h 1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26" h="194">
                    <a:moveTo>
                      <a:pt x="0" y="22"/>
                    </a:moveTo>
                    <a:lnTo>
                      <a:pt x="0" y="22"/>
                    </a:lnTo>
                    <a:lnTo>
                      <a:pt x="3" y="17"/>
                    </a:lnTo>
                    <a:lnTo>
                      <a:pt x="10" y="8"/>
                    </a:lnTo>
                    <a:lnTo>
                      <a:pt x="14" y="3"/>
                    </a:lnTo>
                    <a:lnTo>
                      <a:pt x="19" y="0"/>
                    </a:lnTo>
                    <a:lnTo>
                      <a:pt x="26" y="0"/>
                    </a:lnTo>
                    <a:lnTo>
                      <a:pt x="33" y="5"/>
                    </a:lnTo>
                    <a:lnTo>
                      <a:pt x="45" y="15"/>
                    </a:lnTo>
                    <a:lnTo>
                      <a:pt x="66" y="26"/>
                    </a:lnTo>
                    <a:lnTo>
                      <a:pt x="95" y="38"/>
                    </a:lnTo>
                    <a:lnTo>
                      <a:pt x="128" y="48"/>
                    </a:lnTo>
                    <a:lnTo>
                      <a:pt x="163" y="55"/>
                    </a:lnTo>
                    <a:lnTo>
                      <a:pt x="196" y="57"/>
                    </a:lnTo>
                    <a:lnTo>
                      <a:pt x="212" y="57"/>
                    </a:lnTo>
                    <a:lnTo>
                      <a:pt x="229" y="52"/>
                    </a:lnTo>
                    <a:lnTo>
                      <a:pt x="243" y="48"/>
                    </a:lnTo>
                    <a:lnTo>
                      <a:pt x="255" y="43"/>
                    </a:lnTo>
                    <a:lnTo>
                      <a:pt x="295" y="17"/>
                    </a:lnTo>
                    <a:lnTo>
                      <a:pt x="307" y="12"/>
                    </a:lnTo>
                    <a:lnTo>
                      <a:pt x="316" y="8"/>
                    </a:lnTo>
                    <a:lnTo>
                      <a:pt x="321" y="8"/>
                    </a:lnTo>
                    <a:lnTo>
                      <a:pt x="326" y="10"/>
                    </a:lnTo>
                    <a:lnTo>
                      <a:pt x="326" y="15"/>
                    </a:lnTo>
                    <a:lnTo>
                      <a:pt x="323" y="22"/>
                    </a:lnTo>
                    <a:lnTo>
                      <a:pt x="307" y="66"/>
                    </a:lnTo>
                    <a:lnTo>
                      <a:pt x="278" y="130"/>
                    </a:lnTo>
                    <a:lnTo>
                      <a:pt x="269" y="149"/>
                    </a:lnTo>
                    <a:lnTo>
                      <a:pt x="257" y="165"/>
                    </a:lnTo>
                    <a:lnTo>
                      <a:pt x="243" y="177"/>
                    </a:lnTo>
                    <a:lnTo>
                      <a:pt x="224" y="187"/>
                    </a:lnTo>
                    <a:lnTo>
                      <a:pt x="203" y="191"/>
                    </a:lnTo>
                    <a:lnTo>
                      <a:pt x="179" y="194"/>
                    </a:lnTo>
                    <a:lnTo>
                      <a:pt x="153" y="191"/>
                    </a:lnTo>
                    <a:lnTo>
                      <a:pt x="123" y="184"/>
                    </a:lnTo>
                    <a:lnTo>
                      <a:pt x="111" y="179"/>
                    </a:lnTo>
                    <a:lnTo>
                      <a:pt x="102" y="172"/>
                    </a:lnTo>
                    <a:lnTo>
                      <a:pt x="80" y="156"/>
                    </a:lnTo>
                    <a:lnTo>
                      <a:pt x="59" y="132"/>
                    </a:lnTo>
                    <a:lnTo>
                      <a:pt x="40" y="106"/>
                    </a:lnTo>
                    <a:lnTo>
                      <a:pt x="26" y="81"/>
                    </a:lnTo>
                    <a:lnTo>
                      <a:pt x="12" y="59"/>
                    </a:lnTo>
                    <a:lnTo>
                      <a:pt x="5" y="43"/>
                    </a:lnTo>
                    <a:lnTo>
                      <a:pt x="3" y="33"/>
                    </a:lnTo>
                    <a:lnTo>
                      <a:pt x="3" y="24"/>
                    </a:lnTo>
                    <a:lnTo>
                      <a:pt x="0" y="22"/>
                    </a:lnTo>
                    <a:close/>
                  </a:path>
                </a:pathLst>
              </a:custGeom>
              <a:solidFill>
                <a:srgbClr val="000000"/>
              </a:solidFill>
              <a:ln w="9525">
                <a:noFill/>
                <a:round/>
                <a:headEnd/>
                <a:tailEnd/>
              </a:ln>
            </p:spPr>
            <p:txBody>
              <a:bodyPr/>
              <a:lstStyle/>
              <a:p>
                <a:endParaRPr lang="en-US"/>
              </a:p>
            </p:txBody>
          </p:sp>
          <p:sp>
            <p:nvSpPr>
              <p:cNvPr id="112" name="Freeform 205"/>
              <p:cNvSpPr>
                <a:spLocks/>
              </p:cNvSpPr>
              <p:nvPr/>
            </p:nvSpPr>
            <p:spPr bwMode="auto">
              <a:xfrm>
                <a:off x="4754" y="3100"/>
                <a:ext cx="316" cy="109"/>
              </a:xfrm>
              <a:custGeom>
                <a:avLst/>
                <a:gdLst>
                  <a:gd name="T0" fmla="*/ 0 w 316"/>
                  <a:gd name="T1" fmla="*/ 17 h 109"/>
                  <a:gd name="T2" fmla="*/ 0 w 316"/>
                  <a:gd name="T3" fmla="*/ 17 h 109"/>
                  <a:gd name="T4" fmla="*/ 33 w 316"/>
                  <a:gd name="T5" fmla="*/ 41 h 109"/>
                  <a:gd name="T6" fmla="*/ 33 w 316"/>
                  <a:gd name="T7" fmla="*/ 41 h 109"/>
                  <a:gd name="T8" fmla="*/ 80 w 316"/>
                  <a:gd name="T9" fmla="*/ 71 h 109"/>
                  <a:gd name="T10" fmla="*/ 110 w 316"/>
                  <a:gd name="T11" fmla="*/ 92 h 109"/>
                  <a:gd name="T12" fmla="*/ 125 w 316"/>
                  <a:gd name="T13" fmla="*/ 97 h 109"/>
                  <a:gd name="T14" fmla="*/ 139 w 316"/>
                  <a:gd name="T15" fmla="*/ 102 h 109"/>
                  <a:gd name="T16" fmla="*/ 155 w 316"/>
                  <a:gd name="T17" fmla="*/ 106 h 109"/>
                  <a:gd name="T18" fmla="*/ 174 w 316"/>
                  <a:gd name="T19" fmla="*/ 106 h 109"/>
                  <a:gd name="T20" fmla="*/ 174 w 316"/>
                  <a:gd name="T21" fmla="*/ 106 h 109"/>
                  <a:gd name="T22" fmla="*/ 198 w 316"/>
                  <a:gd name="T23" fmla="*/ 109 h 109"/>
                  <a:gd name="T24" fmla="*/ 217 w 316"/>
                  <a:gd name="T25" fmla="*/ 104 h 109"/>
                  <a:gd name="T26" fmla="*/ 217 w 316"/>
                  <a:gd name="T27" fmla="*/ 104 h 109"/>
                  <a:gd name="T28" fmla="*/ 231 w 316"/>
                  <a:gd name="T29" fmla="*/ 97 h 109"/>
                  <a:gd name="T30" fmla="*/ 245 w 316"/>
                  <a:gd name="T31" fmla="*/ 90 h 109"/>
                  <a:gd name="T32" fmla="*/ 271 w 316"/>
                  <a:gd name="T33" fmla="*/ 71 h 109"/>
                  <a:gd name="T34" fmla="*/ 306 w 316"/>
                  <a:gd name="T35" fmla="*/ 36 h 109"/>
                  <a:gd name="T36" fmla="*/ 306 w 316"/>
                  <a:gd name="T37" fmla="*/ 36 h 109"/>
                  <a:gd name="T38" fmla="*/ 313 w 316"/>
                  <a:gd name="T39" fmla="*/ 24 h 109"/>
                  <a:gd name="T40" fmla="*/ 313 w 316"/>
                  <a:gd name="T41" fmla="*/ 22 h 109"/>
                  <a:gd name="T42" fmla="*/ 313 w 316"/>
                  <a:gd name="T43" fmla="*/ 22 h 109"/>
                  <a:gd name="T44" fmla="*/ 316 w 316"/>
                  <a:gd name="T45" fmla="*/ 15 h 109"/>
                  <a:gd name="T46" fmla="*/ 316 w 316"/>
                  <a:gd name="T47" fmla="*/ 10 h 109"/>
                  <a:gd name="T48" fmla="*/ 311 w 316"/>
                  <a:gd name="T49" fmla="*/ 8 h 109"/>
                  <a:gd name="T50" fmla="*/ 306 w 316"/>
                  <a:gd name="T51" fmla="*/ 8 h 109"/>
                  <a:gd name="T52" fmla="*/ 297 w 316"/>
                  <a:gd name="T53" fmla="*/ 12 h 109"/>
                  <a:gd name="T54" fmla="*/ 285 w 316"/>
                  <a:gd name="T55" fmla="*/ 17 h 109"/>
                  <a:gd name="T56" fmla="*/ 245 w 316"/>
                  <a:gd name="T57" fmla="*/ 43 h 109"/>
                  <a:gd name="T58" fmla="*/ 245 w 316"/>
                  <a:gd name="T59" fmla="*/ 43 h 109"/>
                  <a:gd name="T60" fmla="*/ 233 w 316"/>
                  <a:gd name="T61" fmla="*/ 48 h 109"/>
                  <a:gd name="T62" fmla="*/ 219 w 316"/>
                  <a:gd name="T63" fmla="*/ 52 h 109"/>
                  <a:gd name="T64" fmla="*/ 202 w 316"/>
                  <a:gd name="T65" fmla="*/ 57 h 109"/>
                  <a:gd name="T66" fmla="*/ 186 w 316"/>
                  <a:gd name="T67" fmla="*/ 57 h 109"/>
                  <a:gd name="T68" fmla="*/ 153 w 316"/>
                  <a:gd name="T69" fmla="*/ 55 h 109"/>
                  <a:gd name="T70" fmla="*/ 118 w 316"/>
                  <a:gd name="T71" fmla="*/ 48 h 109"/>
                  <a:gd name="T72" fmla="*/ 85 w 316"/>
                  <a:gd name="T73" fmla="*/ 38 h 109"/>
                  <a:gd name="T74" fmla="*/ 56 w 316"/>
                  <a:gd name="T75" fmla="*/ 26 h 109"/>
                  <a:gd name="T76" fmla="*/ 35 w 316"/>
                  <a:gd name="T77" fmla="*/ 15 h 109"/>
                  <a:gd name="T78" fmla="*/ 23 w 316"/>
                  <a:gd name="T79" fmla="*/ 5 h 109"/>
                  <a:gd name="T80" fmla="*/ 23 w 316"/>
                  <a:gd name="T81" fmla="*/ 5 h 109"/>
                  <a:gd name="T82" fmla="*/ 16 w 316"/>
                  <a:gd name="T83" fmla="*/ 0 h 109"/>
                  <a:gd name="T84" fmla="*/ 11 w 316"/>
                  <a:gd name="T85" fmla="*/ 0 h 109"/>
                  <a:gd name="T86" fmla="*/ 7 w 316"/>
                  <a:gd name="T87" fmla="*/ 0 h 109"/>
                  <a:gd name="T88" fmla="*/ 4 w 316"/>
                  <a:gd name="T89" fmla="*/ 5 h 109"/>
                  <a:gd name="T90" fmla="*/ 2 w 316"/>
                  <a:gd name="T91" fmla="*/ 12 h 109"/>
                  <a:gd name="T92" fmla="*/ 0 w 316"/>
                  <a:gd name="T93" fmla="*/ 17 h 109"/>
                  <a:gd name="T94" fmla="*/ 0 w 316"/>
                  <a:gd name="T95" fmla="*/ 17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6"/>
                  <a:gd name="T145" fmla="*/ 0 h 109"/>
                  <a:gd name="T146" fmla="*/ 316 w 316"/>
                  <a:gd name="T147" fmla="*/ 109 h 1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6" h="109">
                    <a:moveTo>
                      <a:pt x="0" y="17"/>
                    </a:moveTo>
                    <a:lnTo>
                      <a:pt x="0" y="17"/>
                    </a:lnTo>
                    <a:lnTo>
                      <a:pt x="33" y="41"/>
                    </a:lnTo>
                    <a:lnTo>
                      <a:pt x="80" y="71"/>
                    </a:lnTo>
                    <a:lnTo>
                      <a:pt x="110" y="92"/>
                    </a:lnTo>
                    <a:lnTo>
                      <a:pt x="125" y="97"/>
                    </a:lnTo>
                    <a:lnTo>
                      <a:pt x="139" y="102"/>
                    </a:lnTo>
                    <a:lnTo>
                      <a:pt x="155" y="106"/>
                    </a:lnTo>
                    <a:lnTo>
                      <a:pt x="174" y="106"/>
                    </a:lnTo>
                    <a:lnTo>
                      <a:pt x="198" y="109"/>
                    </a:lnTo>
                    <a:lnTo>
                      <a:pt x="217" y="104"/>
                    </a:lnTo>
                    <a:lnTo>
                      <a:pt x="231" y="97"/>
                    </a:lnTo>
                    <a:lnTo>
                      <a:pt x="245" y="90"/>
                    </a:lnTo>
                    <a:lnTo>
                      <a:pt x="271" y="71"/>
                    </a:lnTo>
                    <a:lnTo>
                      <a:pt x="306" y="36"/>
                    </a:lnTo>
                    <a:lnTo>
                      <a:pt x="313" y="24"/>
                    </a:lnTo>
                    <a:lnTo>
                      <a:pt x="313" y="22"/>
                    </a:lnTo>
                    <a:lnTo>
                      <a:pt x="316" y="15"/>
                    </a:lnTo>
                    <a:lnTo>
                      <a:pt x="316" y="10"/>
                    </a:lnTo>
                    <a:lnTo>
                      <a:pt x="311" y="8"/>
                    </a:lnTo>
                    <a:lnTo>
                      <a:pt x="306" y="8"/>
                    </a:lnTo>
                    <a:lnTo>
                      <a:pt x="297" y="12"/>
                    </a:lnTo>
                    <a:lnTo>
                      <a:pt x="285" y="17"/>
                    </a:lnTo>
                    <a:lnTo>
                      <a:pt x="245" y="43"/>
                    </a:lnTo>
                    <a:lnTo>
                      <a:pt x="233" y="48"/>
                    </a:lnTo>
                    <a:lnTo>
                      <a:pt x="219" y="52"/>
                    </a:lnTo>
                    <a:lnTo>
                      <a:pt x="202" y="57"/>
                    </a:lnTo>
                    <a:lnTo>
                      <a:pt x="186" y="57"/>
                    </a:lnTo>
                    <a:lnTo>
                      <a:pt x="153" y="55"/>
                    </a:lnTo>
                    <a:lnTo>
                      <a:pt x="118" y="48"/>
                    </a:lnTo>
                    <a:lnTo>
                      <a:pt x="85" y="38"/>
                    </a:lnTo>
                    <a:lnTo>
                      <a:pt x="56" y="26"/>
                    </a:lnTo>
                    <a:lnTo>
                      <a:pt x="35" y="15"/>
                    </a:lnTo>
                    <a:lnTo>
                      <a:pt x="23" y="5"/>
                    </a:lnTo>
                    <a:lnTo>
                      <a:pt x="16" y="0"/>
                    </a:lnTo>
                    <a:lnTo>
                      <a:pt x="11" y="0"/>
                    </a:lnTo>
                    <a:lnTo>
                      <a:pt x="7" y="0"/>
                    </a:lnTo>
                    <a:lnTo>
                      <a:pt x="4" y="5"/>
                    </a:lnTo>
                    <a:lnTo>
                      <a:pt x="2" y="12"/>
                    </a:lnTo>
                    <a:lnTo>
                      <a:pt x="0" y="17"/>
                    </a:lnTo>
                    <a:close/>
                  </a:path>
                </a:pathLst>
              </a:custGeom>
              <a:solidFill>
                <a:srgbClr val="FFFFFF"/>
              </a:solidFill>
              <a:ln w="9525">
                <a:noFill/>
                <a:round/>
                <a:headEnd/>
                <a:tailEnd/>
              </a:ln>
            </p:spPr>
            <p:txBody>
              <a:bodyPr/>
              <a:lstStyle/>
              <a:p>
                <a:endParaRPr lang="en-US"/>
              </a:p>
            </p:txBody>
          </p:sp>
          <p:sp>
            <p:nvSpPr>
              <p:cNvPr id="113" name="Freeform 206"/>
              <p:cNvSpPr>
                <a:spLocks/>
              </p:cNvSpPr>
              <p:nvPr/>
            </p:nvSpPr>
            <p:spPr bwMode="auto">
              <a:xfrm>
                <a:off x="4744" y="3100"/>
                <a:ext cx="326" cy="76"/>
              </a:xfrm>
              <a:custGeom>
                <a:avLst/>
                <a:gdLst>
                  <a:gd name="T0" fmla="*/ 0 w 326"/>
                  <a:gd name="T1" fmla="*/ 19 h 76"/>
                  <a:gd name="T2" fmla="*/ 0 w 326"/>
                  <a:gd name="T3" fmla="*/ 19 h 76"/>
                  <a:gd name="T4" fmla="*/ 7 w 326"/>
                  <a:gd name="T5" fmla="*/ 19 h 76"/>
                  <a:gd name="T6" fmla="*/ 17 w 326"/>
                  <a:gd name="T7" fmla="*/ 22 h 76"/>
                  <a:gd name="T8" fmla="*/ 33 w 326"/>
                  <a:gd name="T9" fmla="*/ 29 h 76"/>
                  <a:gd name="T10" fmla="*/ 57 w 326"/>
                  <a:gd name="T11" fmla="*/ 38 h 76"/>
                  <a:gd name="T12" fmla="*/ 57 w 326"/>
                  <a:gd name="T13" fmla="*/ 38 h 76"/>
                  <a:gd name="T14" fmla="*/ 83 w 326"/>
                  <a:gd name="T15" fmla="*/ 50 h 76"/>
                  <a:gd name="T16" fmla="*/ 106 w 326"/>
                  <a:gd name="T17" fmla="*/ 59 h 76"/>
                  <a:gd name="T18" fmla="*/ 132 w 326"/>
                  <a:gd name="T19" fmla="*/ 66 h 76"/>
                  <a:gd name="T20" fmla="*/ 156 w 326"/>
                  <a:gd name="T21" fmla="*/ 73 h 76"/>
                  <a:gd name="T22" fmla="*/ 179 w 326"/>
                  <a:gd name="T23" fmla="*/ 76 h 76"/>
                  <a:gd name="T24" fmla="*/ 201 w 326"/>
                  <a:gd name="T25" fmla="*/ 76 h 76"/>
                  <a:gd name="T26" fmla="*/ 222 w 326"/>
                  <a:gd name="T27" fmla="*/ 73 h 76"/>
                  <a:gd name="T28" fmla="*/ 238 w 326"/>
                  <a:gd name="T29" fmla="*/ 69 h 76"/>
                  <a:gd name="T30" fmla="*/ 238 w 326"/>
                  <a:gd name="T31" fmla="*/ 69 h 76"/>
                  <a:gd name="T32" fmla="*/ 264 w 326"/>
                  <a:gd name="T33" fmla="*/ 57 h 76"/>
                  <a:gd name="T34" fmla="*/ 285 w 326"/>
                  <a:gd name="T35" fmla="*/ 45 h 76"/>
                  <a:gd name="T36" fmla="*/ 302 w 326"/>
                  <a:gd name="T37" fmla="*/ 38 h 76"/>
                  <a:gd name="T38" fmla="*/ 311 w 326"/>
                  <a:gd name="T39" fmla="*/ 36 h 76"/>
                  <a:gd name="T40" fmla="*/ 318 w 326"/>
                  <a:gd name="T41" fmla="*/ 36 h 76"/>
                  <a:gd name="T42" fmla="*/ 318 w 326"/>
                  <a:gd name="T43" fmla="*/ 36 h 76"/>
                  <a:gd name="T44" fmla="*/ 323 w 326"/>
                  <a:gd name="T45" fmla="*/ 22 h 76"/>
                  <a:gd name="T46" fmla="*/ 323 w 326"/>
                  <a:gd name="T47" fmla="*/ 22 h 76"/>
                  <a:gd name="T48" fmla="*/ 326 w 326"/>
                  <a:gd name="T49" fmla="*/ 15 h 76"/>
                  <a:gd name="T50" fmla="*/ 326 w 326"/>
                  <a:gd name="T51" fmla="*/ 10 h 76"/>
                  <a:gd name="T52" fmla="*/ 321 w 326"/>
                  <a:gd name="T53" fmla="*/ 8 h 76"/>
                  <a:gd name="T54" fmla="*/ 316 w 326"/>
                  <a:gd name="T55" fmla="*/ 8 h 76"/>
                  <a:gd name="T56" fmla="*/ 307 w 326"/>
                  <a:gd name="T57" fmla="*/ 12 h 76"/>
                  <a:gd name="T58" fmla="*/ 295 w 326"/>
                  <a:gd name="T59" fmla="*/ 17 h 76"/>
                  <a:gd name="T60" fmla="*/ 255 w 326"/>
                  <a:gd name="T61" fmla="*/ 43 h 76"/>
                  <a:gd name="T62" fmla="*/ 255 w 326"/>
                  <a:gd name="T63" fmla="*/ 43 h 76"/>
                  <a:gd name="T64" fmla="*/ 243 w 326"/>
                  <a:gd name="T65" fmla="*/ 48 h 76"/>
                  <a:gd name="T66" fmla="*/ 229 w 326"/>
                  <a:gd name="T67" fmla="*/ 52 h 76"/>
                  <a:gd name="T68" fmla="*/ 212 w 326"/>
                  <a:gd name="T69" fmla="*/ 57 h 76"/>
                  <a:gd name="T70" fmla="*/ 196 w 326"/>
                  <a:gd name="T71" fmla="*/ 57 h 76"/>
                  <a:gd name="T72" fmla="*/ 163 w 326"/>
                  <a:gd name="T73" fmla="*/ 55 h 76"/>
                  <a:gd name="T74" fmla="*/ 128 w 326"/>
                  <a:gd name="T75" fmla="*/ 48 h 76"/>
                  <a:gd name="T76" fmla="*/ 95 w 326"/>
                  <a:gd name="T77" fmla="*/ 38 h 76"/>
                  <a:gd name="T78" fmla="*/ 66 w 326"/>
                  <a:gd name="T79" fmla="*/ 26 h 76"/>
                  <a:gd name="T80" fmla="*/ 45 w 326"/>
                  <a:gd name="T81" fmla="*/ 15 h 76"/>
                  <a:gd name="T82" fmla="*/ 33 w 326"/>
                  <a:gd name="T83" fmla="*/ 5 h 76"/>
                  <a:gd name="T84" fmla="*/ 33 w 326"/>
                  <a:gd name="T85" fmla="*/ 5 h 76"/>
                  <a:gd name="T86" fmla="*/ 26 w 326"/>
                  <a:gd name="T87" fmla="*/ 0 h 76"/>
                  <a:gd name="T88" fmla="*/ 21 w 326"/>
                  <a:gd name="T89" fmla="*/ 0 h 76"/>
                  <a:gd name="T90" fmla="*/ 17 w 326"/>
                  <a:gd name="T91" fmla="*/ 0 h 76"/>
                  <a:gd name="T92" fmla="*/ 12 w 326"/>
                  <a:gd name="T93" fmla="*/ 3 h 76"/>
                  <a:gd name="T94" fmla="*/ 5 w 326"/>
                  <a:gd name="T95" fmla="*/ 12 h 76"/>
                  <a:gd name="T96" fmla="*/ 0 w 326"/>
                  <a:gd name="T97" fmla="*/ 19 h 76"/>
                  <a:gd name="T98" fmla="*/ 0 w 326"/>
                  <a:gd name="T99" fmla="*/ 19 h 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76"/>
                  <a:gd name="T152" fmla="*/ 326 w 326"/>
                  <a:gd name="T153" fmla="*/ 76 h 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76">
                    <a:moveTo>
                      <a:pt x="0" y="19"/>
                    </a:moveTo>
                    <a:lnTo>
                      <a:pt x="0" y="19"/>
                    </a:lnTo>
                    <a:lnTo>
                      <a:pt x="7" y="19"/>
                    </a:lnTo>
                    <a:lnTo>
                      <a:pt x="17" y="22"/>
                    </a:lnTo>
                    <a:lnTo>
                      <a:pt x="33" y="29"/>
                    </a:lnTo>
                    <a:lnTo>
                      <a:pt x="57" y="38"/>
                    </a:lnTo>
                    <a:lnTo>
                      <a:pt x="83" y="50"/>
                    </a:lnTo>
                    <a:lnTo>
                      <a:pt x="106" y="59"/>
                    </a:lnTo>
                    <a:lnTo>
                      <a:pt x="132" y="66"/>
                    </a:lnTo>
                    <a:lnTo>
                      <a:pt x="156" y="73"/>
                    </a:lnTo>
                    <a:lnTo>
                      <a:pt x="179" y="76"/>
                    </a:lnTo>
                    <a:lnTo>
                      <a:pt x="201" y="76"/>
                    </a:lnTo>
                    <a:lnTo>
                      <a:pt x="222" y="73"/>
                    </a:lnTo>
                    <a:lnTo>
                      <a:pt x="238" y="69"/>
                    </a:lnTo>
                    <a:lnTo>
                      <a:pt x="264" y="57"/>
                    </a:lnTo>
                    <a:lnTo>
                      <a:pt x="285" y="45"/>
                    </a:lnTo>
                    <a:lnTo>
                      <a:pt x="302" y="38"/>
                    </a:lnTo>
                    <a:lnTo>
                      <a:pt x="311" y="36"/>
                    </a:lnTo>
                    <a:lnTo>
                      <a:pt x="318" y="36"/>
                    </a:lnTo>
                    <a:lnTo>
                      <a:pt x="323" y="22"/>
                    </a:lnTo>
                    <a:lnTo>
                      <a:pt x="326" y="15"/>
                    </a:lnTo>
                    <a:lnTo>
                      <a:pt x="326" y="10"/>
                    </a:lnTo>
                    <a:lnTo>
                      <a:pt x="321" y="8"/>
                    </a:lnTo>
                    <a:lnTo>
                      <a:pt x="316" y="8"/>
                    </a:lnTo>
                    <a:lnTo>
                      <a:pt x="307" y="12"/>
                    </a:lnTo>
                    <a:lnTo>
                      <a:pt x="295" y="17"/>
                    </a:lnTo>
                    <a:lnTo>
                      <a:pt x="255" y="43"/>
                    </a:lnTo>
                    <a:lnTo>
                      <a:pt x="243" y="48"/>
                    </a:lnTo>
                    <a:lnTo>
                      <a:pt x="229" y="52"/>
                    </a:lnTo>
                    <a:lnTo>
                      <a:pt x="212" y="57"/>
                    </a:lnTo>
                    <a:lnTo>
                      <a:pt x="196" y="57"/>
                    </a:lnTo>
                    <a:lnTo>
                      <a:pt x="163" y="55"/>
                    </a:lnTo>
                    <a:lnTo>
                      <a:pt x="128" y="48"/>
                    </a:lnTo>
                    <a:lnTo>
                      <a:pt x="95" y="38"/>
                    </a:lnTo>
                    <a:lnTo>
                      <a:pt x="66" y="26"/>
                    </a:lnTo>
                    <a:lnTo>
                      <a:pt x="45" y="15"/>
                    </a:lnTo>
                    <a:lnTo>
                      <a:pt x="33" y="5"/>
                    </a:lnTo>
                    <a:lnTo>
                      <a:pt x="26" y="0"/>
                    </a:lnTo>
                    <a:lnTo>
                      <a:pt x="21" y="0"/>
                    </a:lnTo>
                    <a:lnTo>
                      <a:pt x="17" y="0"/>
                    </a:lnTo>
                    <a:lnTo>
                      <a:pt x="12" y="3"/>
                    </a:lnTo>
                    <a:lnTo>
                      <a:pt x="5" y="12"/>
                    </a:lnTo>
                    <a:lnTo>
                      <a:pt x="0" y="19"/>
                    </a:lnTo>
                    <a:close/>
                  </a:path>
                </a:pathLst>
              </a:custGeom>
              <a:solidFill>
                <a:srgbClr val="CFEDF4"/>
              </a:solidFill>
              <a:ln w="9525">
                <a:noFill/>
                <a:round/>
                <a:headEnd/>
                <a:tailEnd/>
              </a:ln>
            </p:spPr>
            <p:txBody>
              <a:bodyPr/>
              <a:lstStyle/>
              <a:p>
                <a:endParaRPr lang="en-US"/>
              </a:p>
            </p:txBody>
          </p:sp>
          <p:sp>
            <p:nvSpPr>
              <p:cNvPr id="114" name="Freeform 207"/>
              <p:cNvSpPr>
                <a:spLocks/>
              </p:cNvSpPr>
              <p:nvPr/>
            </p:nvSpPr>
            <p:spPr bwMode="auto">
              <a:xfrm>
                <a:off x="4834" y="3242"/>
                <a:ext cx="179" cy="54"/>
              </a:xfrm>
              <a:custGeom>
                <a:avLst/>
                <a:gdLst>
                  <a:gd name="T0" fmla="*/ 0 w 179"/>
                  <a:gd name="T1" fmla="*/ 26 h 54"/>
                  <a:gd name="T2" fmla="*/ 0 w 179"/>
                  <a:gd name="T3" fmla="*/ 26 h 54"/>
                  <a:gd name="T4" fmla="*/ 26 w 179"/>
                  <a:gd name="T5" fmla="*/ 40 h 54"/>
                  <a:gd name="T6" fmla="*/ 26 w 179"/>
                  <a:gd name="T7" fmla="*/ 40 h 54"/>
                  <a:gd name="T8" fmla="*/ 49 w 179"/>
                  <a:gd name="T9" fmla="*/ 49 h 54"/>
                  <a:gd name="T10" fmla="*/ 73 w 179"/>
                  <a:gd name="T11" fmla="*/ 54 h 54"/>
                  <a:gd name="T12" fmla="*/ 99 w 179"/>
                  <a:gd name="T13" fmla="*/ 54 h 54"/>
                  <a:gd name="T14" fmla="*/ 120 w 179"/>
                  <a:gd name="T15" fmla="*/ 52 h 54"/>
                  <a:gd name="T16" fmla="*/ 141 w 179"/>
                  <a:gd name="T17" fmla="*/ 47 h 54"/>
                  <a:gd name="T18" fmla="*/ 158 w 179"/>
                  <a:gd name="T19" fmla="*/ 37 h 54"/>
                  <a:gd name="T20" fmla="*/ 172 w 179"/>
                  <a:gd name="T21" fmla="*/ 26 h 54"/>
                  <a:gd name="T22" fmla="*/ 177 w 179"/>
                  <a:gd name="T23" fmla="*/ 19 h 54"/>
                  <a:gd name="T24" fmla="*/ 179 w 179"/>
                  <a:gd name="T25" fmla="*/ 12 h 54"/>
                  <a:gd name="T26" fmla="*/ 179 w 179"/>
                  <a:gd name="T27" fmla="*/ 12 h 54"/>
                  <a:gd name="T28" fmla="*/ 158 w 179"/>
                  <a:gd name="T29" fmla="*/ 5 h 54"/>
                  <a:gd name="T30" fmla="*/ 134 w 179"/>
                  <a:gd name="T31" fmla="*/ 2 h 54"/>
                  <a:gd name="T32" fmla="*/ 111 w 179"/>
                  <a:gd name="T33" fmla="*/ 0 h 54"/>
                  <a:gd name="T34" fmla="*/ 87 w 179"/>
                  <a:gd name="T35" fmla="*/ 0 h 54"/>
                  <a:gd name="T36" fmla="*/ 63 w 179"/>
                  <a:gd name="T37" fmla="*/ 5 h 54"/>
                  <a:gd name="T38" fmla="*/ 40 w 179"/>
                  <a:gd name="T39" fmla="*/ 9 h 54"/>
                  <a:gd name="T40" fmla="*/ 19 w 179"/>
                  <a:gd name="T41" fmla="*/ 16 h 54"/>
                  <a:gd name="T42" fmla="*/ 0 w 179"/>
                  <a:gd name="T43" fmla="*/ 26 h 54"/>
                  <a:gd name="T44" fmla="*/ 0 w 179"/>
                  <a:gd name="T45" fmla="*/ 26 h 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9"/>
                  <a:gd name="T70" fmla="*/ 0 h 54"/>
                  <a:gd name="T71" fmla="*/ 179 w 179"/>
                  <a:gd name="T72" fmla="*/ 54 h 5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9" h="54">
                    <a:moveTo>
                      <a:pt x="0" y="26"/>
                    </a:moveTo>
                    <a:lnTo>
                      <a:pt x="0" y="26"/>
                    </a:lnTo>
                    <a:lnTo>
                      <a:pt x="26" y="40"/>
                    </a:lnTo>
                    <a:lnTo>
                      <a:pt x="49" y="49"/>
                    </a:lnTo>
                    <a:lnTo>
                      <a:pt x="73" y="54"/>
                    </a:lnTo>
                    <a:lnTo>
                      <a:pt x="99" y="54"/>
                    </a:lnTo>
                    <a:lnTo>
                      <a:pt x="120" y="52"/>
                    </a:lnTo>
                    <a:lnTo>
                      <a:pt x="141" y="47"/>
                    </a:lnTo>
                    <a:lnTo>
                      <a:pt x="158" y="37"/>
                    </a:lnTo>
                    <a:lnTo>
                      <a:pt x="172" y="26"/>
                    </a:lnTo>
                    <a:lnTo>
                      <a:pt x="177" y="19"/>
                    </a:lnTo>
                    <a:lnTo>
                      <a:pt x="179" y="12"/>
                    </a:lnTo>
                    <a:lnTo>
                      <a:pt x="158" y="5"/>
                    </a:lnTo>
                    <a:lnTo>
                      <a:pt x="134" y="2"/>
                    </a:lnTo>
                    <a:lnTo>
                      <a:pt x="111" y="0"/>
                    </a:lnTo>
                    <a:lnTo>
                      <a:pt x="87" y="0"/>
                    </a:lnTo>
                    <a:lnTo>
                      <a:pt x="63" y="5"/>
                    </a:lnTo>
                    <a:lnTo>
                      <a:pt x="40" y="9"/>
                    </a:lnTo>
                    <a:lnTo>
                      <a:pt x="19" y="16"/>
                    </a:lnTo>
                    <a:lnTo>
                      <a:pt x="0" y="26"/>
                    </a:lnTo>
                    <a:close/>
                  </a:path>
                </a:pathLst>
              </a:custGeom>
              <a:solidFill>
                <a:srgbClr val="A50D0C"/>
              </a:solidFill>
              <a:ln w="9525">
                <a:noFill/>
                <a:round/>
                <a:headEnd/>
                <a:tailEnd/>
              </a:ln>
            </p:spPr>
            <p:txBody>
              <a:bodyPr/>
              <a:lstStyle/>
              <a:p>
                <a:endParaRPr lang="en-US"/>
              </a:p>
            </p:txBody>
          </p:sp>
          <p:sp>
            <p:nvSpPr>
              <p:cNvPr id="115" name="Freeform 208"/>
              <p:cNvSpPr>
                <a:spLocks/>
              </p:cNvSpPr>
              <p:nvPr/>
            </p:nvSpPr>
            <p:spPr bwMode="auto">
              <a:xfrm>
                <a:off x="5053" y="3082"/>
                <a:ext cx="45" cy="47"/>
              </a:xfrm>
              <a:custGeom>
                <a:avLst/>
                <a:gdLst>
                  <a:gd name="T0" fmla="*/ 0 w 45"/>
                  <a:gd name="T1" fmla="*/ 2 h 47"/>
                  <a:gd name="T2" fmla="*/ 0 w 45"/>
                  <a:gd name="T3" fmla="*/ 2 h 47"/>
                  <a:gd name="T4" fmla="*/ 9 w 45"/>
                  <a:gd name="T5" fmla="*/ 0 h 47"/>
                  <a:gd name="T6" fmla="*/ 19 w 45"/>
                  <a:gd name="T7" fmla="*/ 0 h 47"/>
                  <a:gd name="T8" fmla="*/ 28 w 45"/>
                  <a:gd name="T9" fmla="*/ 2 h 47"/>
                  <a:gd name="T10" fmla="*/ 38 w 45"/>
                  <a:gd name="T11" fmla="*/ 7 h 47"/>
                  <a:gd name="T12" fmla="*/ 40 w 45"/>
                  <a:gd name="T13" fmla="*/ 9 h 47"/>
                  <a:gd name="T14" fmla="*/ 42 w 45"/>
                  <a:gd name="T15" fmla="*/ 14 h 47"/>
                  <a:gd name="T16" fmla="*/ 45 w 45"/>
                  <a:gd name="T17" fmla="*/ 21 h 47"/>
                  <a:gd name="T18" fmla="*/ 45 w 45"/>
                  <a:gd name="T19" fmla="*/ 28 h 47"/>
                  <a:gd name="T20" fmla="*/ 40 w 45"/>
                  <a:gd name="T21" fmla="*/ 47 h 47"/>
                  <a:gd name="T22" fmla="*/ 40 w 45"/>
                  <a:gd name="T23" fmla="*/ 47 h 47"/>
                  <a:gd name="T24" fmla="*/ 40 w 45"/>
                  <a:gd name="T25" fmla="*/ 40 h 47"/>
                  <a:gd name="T26" fmla="*/ 40 w 45"/>
                  <a:gd name="T27" fmla="*/ 33 h 47"/>
                  <a:gd name="T28" fmla="*/ 40 w 45"/>
                  <a:gd name="T29" fmla="*/ 26 h 47"/>
                  <a:gd name="T30" fmla="*/ 35 w 45"/>
                  <a:gd name="T31" fmla="*/ 16 h 47"/>
                  <a:gd name="T32" fmla="*/ 28 w 45"/>
                  <a:gd name="T33" fmla="*/ 9 h 47"/>
                  <a:gd name="T34" fmla="*/ 17 w 45"/>
                  <a:gd name="T35" fmla="*/ 4 h 47"/>
                  <a:gd name="T36" fmla="*/ 0 w 45"/>
                  <a:gd name="T37" fmla="*/ 2 h 47"/>
                  <a:gd name="T38" fmla="*/ 0 w 45"/>
                  <a:gd name="T39" fmla="*/ 2 h 4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5"/>
                  <a:gd name="T61" fmla="*/ 0 h 47"/>
                  <a:gd name="T62" fmla="*/ 45 w 45"/>
                  <a:gd name="T63" fmla="*/ 47 h 4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5" h="47">
                    <a:moveTo>
                      <a:pt x="0" y="2"/>
                    </a:moveTo>
                    <a:lnTo>
                      <a:pt x="0" y="2"/>
                    </a:lnTo>
                    <a:lnTo>
                      <a:pt x="9" y="0"/>
                    </a:lnTo>
                    <a:lnTo>
                      <a:pt x="19" y="0"/>
                    </a:lnTo>
                    <a:lnTo>
                      <a:pt x="28" y="2"/>
                    </a:lnTo>
                    <a:lnTo>
                      <a:pt x="38" y="7"/>
                    </a:lnTo>
                    <a:lnTo>
                      <a:pt x="40" y="9"/>
                    </a:lnTo>
                    <a:lnTo>
                      <a:pt x="42" y="14"/>
                    </a:lnTo>
                    <a:lnTo>
                      <a:pt x="45" y="21"/>
                    </a:lnTo>
                    <a:lnTo>
                      <a:pt x="45" y="28"/>
                    </a:lnTo>
                    <a:lnTo>
                      <a:pt x="40" y="47"/>
                    </a:lnTo>
                    <a:lnTo>
                      <a:pt x="40" y="40"/>
                    </a:lnTo>
                    <a:lnTo>
                      <a:pt x="40" y="33"/>
                    </a:lnTo>
                    <a:lnTo>
                      <a:pt x="40" y="26"/>
                    </a:lnTo>
                    <a:lnTo>
                      <a:pt x="35" y="16"/>
                    </a:lnTo>
                    <a:lnTo>
                      <a:pt x="28" y="9"/>
                    </a:lnTo>
                    <a:lnTo>
                      <a:pt x="17" y="4"/>
                    </a:lnTo>
                    <a:lnTo>
                      <a:pt x="0" y="2"/>
                    </a:lnTo>
                    <a:close/>
                  </a:path>
                </a:pathLst>
              </a:custGeom>
              <a:solidFill>
                <a:srgbClr val="FF6600"/>
              </a:solidFill>
              <a:ln w="9525">
                <a:noFill/>
                <a:round/>
                <a:headEnd/>
                <a:tailEnd/>
              </a:ln>
            </p:spPr>
            <p:txBody>
              <a:bodyPr/>
              <a:lstStyle/>
              <a:p>
                <a:endParaRPr lang="en-US"/>
              </a:p>
            </p:txBody>
          </p:sp>
          <p:sp>
            <p:nvSpPr>
              <p:cNvPr id="116" name="Freeform 209"/>
              <p:cNvSpPr>
                <a:spLocks/>
              </p:cNvSpPr>
              <p:nvPr/>
            </p:nvSpPr>
            <p:spPr bwMode="auto">
              <a:xfrm>
                <a:off x="4989" y="2714"/>
                <a:ext cx="170" cy="163"/>
              </a:xfrm>
              <a:custGeom>
                <a:avLst/>
                <a:gdLst>
                  <a:gd name="T0" fmla="*/ 59 w 170"/>
                  <a:gd name="T1" fmla="*/ 7 h 163"/>
                  <a:gd name="T2" fmla="*/ 59 w 170"/>
                  <a:gd name="T3" fmla="*/ 7 h 163"/>
                  <a:gd name="T4" fmla="*/ 69 w 170"/>
                  <a:gd name="T5" fmla="*/ 3 h 163"/>
                  <a:gd name="T6" fmla="*/ 78 w 170"/>
                  <a:gd name="T7" fmla="*/ 0 h 163"/>
                  <a:gd name="T8" fmla="*/ 88 w 170"/>
                  <a:gd name="T9" fmla="*/ 0 h 163"/>
                  <a:gd name="T10" fmla="*/ 97 w 170"/>
                  <a:gd name="T11" fmla="*/ 3 h 163"/>
                  <a:gd name="T12" fmla="*/ 109 w 170"/>
                  <a:gd name="T13" fmla="*/ 10 h 163"/>
                  <a:gd name="T14" fmla="*/ 118 w 170"/>
                  <a:gd name="T15" fmla="*/ 21 h 163"/>
                  <a:gd name="T16" fmla="*/ 128 w 170"/>
                  <a:gd name="T17" fmla="*/ 33 h 163"/>
                  <a:gd name="T18" fmla="*/ 137 w 170"/>
                  <a:gd name="T19" fmla="*/ 52 h 163"/>
                  <a:gd name="T20" fmla="*/ 137 w 170"/>
                  <a:gd name="T21" fmla="*/ 52 h 163"/>
                  <a:gd name="T22" fmla="*/ 149 w 170"/>
                  <a:gd name="T23" fmla="*/ 78 h 163"/>
                  <a:gd name="T24" fmla="*/ 158 w 170"/>
                  <a:gd name="T25" fmla="*/ 104 h 163"/>
                  <a:gd name="T26" fmla="*/ 168 w 170"/>
                  <a:gd name="T27" fmla="*/ 139 h 163"/>
                  <a:gd name="T28" fmla="*/ 170 w 170"/>
                  <a:gd name="T29" fmla="*/ 158 h 163"/>
                  <a:gd name="T30" fmla="*/ 170 w 170"/>
                  <a:gd name="T31" fmla="*/ 163 h 163"/>
                  <a:gd name="T32" fmla="*/ 170 w 170"/>
                  <a:gd name="T33" fmla="*/ 163 h 163"/>
                  <a:gd name="T34" fmla="*/ 163 w 170"/>
                  <a:gd name="T35" fmla="*/ 137 h 163"/>
                  <a:gd name="T36" fmla="*/ 151 w 170"/>
                  <a:gd name="T37" fmla="*/ 113 h 163"/>
                  <a:gd name="T38" fmla="*/ 139 w 170"/>
                  <a:gd name="T39" fmla="*/ 87 h 163"/>
                  <a:gd name="T40" fmla="*/ 123 w 170"/>
                  <a:gd name="T41" fmla="*/ 64 h 163"/>
                  <a:gd name="T42" fmla="*/ 114 w 170"/>
                  <a:gd name="T43" fmla="*/ 54 h 163"/>
                  <a:gd name="T44" fmla="*/ 104 w 170"/>
                  <a:gd name="T45" fmla="*/ 45 h 163"/>
                  <a:gd name="T46" fmla="*/ 95 w 170"/>
                  <a:gd name="T47" fmla="*/ 38 h 163"/>
                  <a:gd name="T48" fmla="*/ 85 w 170"/>
                  <a:gd name="T49" fmla="*/ 36 h 163"/>
                  <a:gd name="T50" fmla="*/ 73 w 170"/>
                  <a:gd name="T51" fmla="*/ 33 h 163"/>
                  <a:gd name="T52" fmla="*/ 64 w 170"/>
                  <a:gd name="T53" fmla="*/ 38 h 163"/>
                  <a:gd name="T54" fmla="*/ 64 w 170"/>
                  <a:gd name="T55" fmla="*/ 38 h 163"/>
                  <a:gd name="T56" fmla="*/ 43 w 170"/>
                  <a:gd name="T57" fmla="*/ 47 h 163"/>
                  <a:gd name="T58" fmla="*/ 29 w 170"/>
                  <a:gd name="T59" fmla="*/ 57 h 163"/>
                  <a:gd name="T60" fmla="*/ 29 w 170"/>
                  <a:gd name="T61" fmla="*/ 57 h 163"/>
                  <a:gd name="T62" fmla="*/ 22 w 170"/>
                  <a:gd name="T63" fmla="*/ 59 h 163"/>
                  <a:gd name="T64" fmla="*/ 17 w 170"/>
                  <a:gd name="T65" fmla="*/ 61 h 163"/>
                  <a:gd name="T66" fmla="*/ 10 w 170"/>
                  <a:gd name="T67" fmla="*/ 59 h 163"/>
                  <a:gd name="T68" fmla="*/ 5 w 170"/>
                  <a:gd name="T69" fmla="*/ 57 h 163"/>
                  <a:gd name="T70" fmla="*/ 3 w 170"/>
                  <a:gd name="T71" fmla="*/ 52 h 163"/>
                  <a:gd name="T72" fmla="*/ 0 w 170"/>
                  <a:gd name="T73" fmla="*/ 45 h 163"/>
                  <a:gd name="T74" fmla="*/ 0 w 170"/>
                  <a:gd name="T75" fmla="*/ 40 h 163"/>
                  <a:gd name="T76" fmla="*/ 0 w 170"/>
                  <a:gd name="T77" fmla="*/ 33 h 163"/>
                  <a:gd name="T78" fmla="*/ 0 w 170"/>
                  <a:gd name="T79" fmla="*/ 33 h 163"/>
                  <a:gd name="T80" fmla="*/ 3 w 170"/>
                  <a:gd name="T81" fmla="*/ 31 h 163"/>
                  <a:gd name="T82" fmla="*/ 3 w 170"/>
                  <a:gd name="T83" fmla="*/ 33 h 163"/>
                  <a:gd name="T84" fmla="*/ 7 w 170"/>
                  <a:gd name="T85" fmla="*/ 38 h 163"/>
                  <a:gd name="T86" fmla="*/ 12 w 170"/>
                  <a:gd name="T87" fmla="*/ 43 h 163"/>
                  <a:gd name="T88" fmla="*/ 17 w 170"/>
                  <a:gd name="T89" fmla="*/ 43 h 163"/>
                  <a:gd name="T90" fmla="*/ 22 w 170"/>
                  <a:gd name="T91" fmla="*/ 40 h 163"/>
                  <a:gd name="T92" fmla="*/ 22 w 170"/>
                  <a:gd name="T93" fmla="*/ 40 h 163"/>
                  <a:gd name="T94" fmla="*/ 31 w 170"/>
                  <a:gd name="T95" fmla="*/ 36 h 163"/>
                  <a:gd name="T96" fmla="*/ 38 w 170"/>
                  <a:gd name="T97" fmla="*/ 28 h 163"/>
                  <a:gd name="T98" fmla="*/ 45 w 170"/>
                  <a:gd name="T99" fmla="*/ 21 h 163"/>
                  <a:gd name="T100" fmla="*/ 59 w 170"/>
                  <a:gd name="T101" fmla="*/ 7 h 163"/>
                  <a:gd name="T102" fmla="*/ 59 w 170"/>
                  <a:gd name="T103" fmla="*/ 7 h 1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0"/>
                  <a:gd name="T157" fmla="*/ 0 h 163"/>
                  <a:gd name="T158" fmla="*/ 170 w 170"/>
                  <a:gd name="T159" fmla="*/ 163 h 1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0" h="163">
                    <a:moveTo>
                      <a:pt x="59" y="7"/>
                    </a:moveTo>
                    <a:lnTo>
                      <a:pt x="59" y="7"/>
                    </a:lnTo>
                    <a:lnTo>
                      <a:pt x="69" y="3"/>
                    </a:lnTo>
                    <a:lnTo>
                      <a:pt x="78" y="0"/>
                    </a:lnTo>
                    <a:lnTo>
                      <a:pt x="88" y="0"/>
                    </a:lnTo>
                    <a:lnTo>
                      <a:pt x="97" y="3"/>
                    </a:lnTo>
                    <a:lnTo>
                      <a:pt x="109" y="10"/>
                    </a:lnTo>
                    <a:lnTo>
                      <a:pt x="118" y="21"/>
                    </a:lnTo>
                    <a:lnTo>
                      <a:pt x="128" y="33"/>
                    </a:lnTo>
                    <a:lnTo>
                      <a:pt x="137" y="52"/>
                    </a:lnTo>
                    <a:lnTo>
                      <a:pt x="149" y="78"/>
                    </a:lnTo>
                    <a:lnTo>
                      <a:pt x="158" y="104"/>
                    </a:lnTo>
                    <a:lnTo>
                      <a:pt x="168" y="139"/>
                    </a:lnTo>
                    <a:lnTo>
                      <a:pt x="170" y="158"/>
                    </a:lnTo>
                    <a:lnTo>
                      <a:pt x="170" y="163"/>
                    </a:lnTo>
                    <a:lnTo>
                      <a:pt x="163" y="137"/>
                    </a:lnTo>
                    <a:lnTo>
                      <a:pt x="151" y="113"/>
                    </a:lnTo>
                    <a:lnTo>
                      <a:pt x="139" y="87"/>
                    </a:lnTo>
                    <a:lnTo>
                      <a:pt x="123" y="64"/>
                    </a:lnTo>
                    <a:lnTo>
                      <a:pt x="114" y="54"/>
                    </a:lnTo>
                    <a:lnTo>
                      <a:pt x="104" y="45"/>
                    </a:lnTo>
                    <a:lnTo>
                      <a:pt x="95" y="38"/>
                    </a:lnTo>
                    <a:lnTo>
                      <a:pt x="85" y="36"/>
                    </a:lnTo>
                    <a:lnTo>
                      <a:pt x="73" y="33"/>
                    </a:lnTo>
                    <a:lnTo>
                      <a:pt x="64" y="38"/>
                    </a:lnTo>
                    <a:lnTo>
                      <a:pt x="43" y="47"/>
                    </a:lnTo>
                    <a:lnTo>
                      <a:pt x="29" y="57"/>
                    </a:lnTo>
                    <a:lnTo>
                      <a:pt x="22" y="59"/>
                    </a:lnTo>
                    <a:lnTo>
                      <a:pt x="17" y="61"/>
                    </a:lnTo>
                    <a:lnTo>
                      <a:pt x="10" y="59"/>
                    </a:lnTo>
                    <a:lnTo>
                      <a:pt x="5" y="57"/>
                    </a:lnTo>
                    <a:lnTo>
                      <a:pt x="3" y="52"/>
                    </a:lnTo>
                    <a:lnTo>
                      <a:pt x="0" y="45"/>
                    </a:lnTo>
                    <a:lnTo>
                      <a:pt x="0" y="40"/>
                    </a:lnTo>
                    <a:lnTo>
                      <a:pt x="0" y="33"/>
                    </a:lnTo>
                    <a:lnTo>
                      <a:pt x="3" y="31"/>
                    </a:lnTo>
                    <a:lnTo>
                      <a:pt x="3" y="33"/>
                    </a:lnTo>
                    <a:lnTo>
                      <a:pt x="7" y="38"/>
                    </a:lnTo>
                    <a:lnTo>
                      <a:pt x="12" y="43"/>
                    </a:lnTo>
                    <a:lnTo>
                      <a:pt x="17" y="43"/>
                    </a:lnTo>
                    <a:lnTo>
                      <a:pt x="22" y="40"/>
                    </a:lnTo>
                    <a:lnTo>
                      <a:pt x="31" y="36"/>
                    </a:lnTo>
                    <a:lnTo>
                      <a:pt x="38" y="28"/>
                    </a:lnTo>
                    <a:lnTo>
                      <a:pt x="45" y="21"/>
                    </a:lnTo>
                    <a:lnTo>
                      <a:pt x="59" y="7"/>
                    </a:lnTo>
                    <a:close/>
                  </a:path>
                </a:pathLst>
              </a:custGeom>
              <a:solidFill>
                <a:srgbClr val="FA6106"/>
              </a:solidFill>
              <a:ln w="9525">
                <a:noFill/>
                <a:round/>
                <a:headEnd/>
                <a:tailEnd/>
              </a:ln>
            </p:spPr>
            <p:txBody>
              <a:bodyPr/>
              <a:lstStyle/>
              <a:p>
                <a:endParaRPr lang="en-US"/>
              </a:p>
            </p:txBody>
          </p:sp>
          <p:sp>
            <p:nvSpPr>
              <p:cNvPr id="117" name="Freeform 210"/>
              <p:cNvSpPr>
                <a:spLocks/>
              </p:cNvSpPr>
              <p:nvPr/>
            </p:nvSpPr>
            <p:spPr bwMode="auto">
              <a:xfrm>
                <a:off x="4989" y="3023"/>
                <a:ext cx="88" cy="54"/>
              </a:xfrm>
              <a:custGeom>
                <a:avLst/>
                <a:gdLst>
                  <a:gd name="T0" fmla="*/ 88 w 88"/>
                  <a:gd name="T1" fmla="*/ 33 h 54"/>
                  <a:gd name="T2" fmla="*/ 88 w 88"/>
                  <a:gd name="T3" fmla="*/ 33 h 54"/>
                  <a:gd name="T4" fmla="*/ 85 w 88"/>
                  <a:gd name="T5" fmla="*/ 37 h 54"/>
                  <a:gd name="T6" fmla="*/ 83 w 88"/>
                  <a:gd name="T7" fmla="*/ 42 h 54"/>
                  <a:gd name="T8" fmla="*/ 71 w 88"/>
                  <a:gd name="T9" fmla="*/ 49 h 54"/>
                  <a:gd name="T10" fmla="*/ 57 w 88"/>
                  <a:gd name="T11" fmla="*/ 54 h 54"/>
                  <a:gd name="T12" fmla="*/ 40 w 88"/>
                  <a:gd name="T13" fmla="*/ 54 h 54"/>
                  <a:gd name="T14" fmla="*/ 40 w 88"/>
                  <a:gd name="T15" fmla="*/ 54 h 54"/>
                  <a:gd name="T16" fmla="*/ 24 w 88"/>
                  <a:gd name="T17" fmla="*/ 49 h 54"/>
                  <a:gd name="T18" fmla="*/ 10 w 88"/>
                  <a:gd name="T19" fmla="*/ 42 h 54"/>
                  <a:gd name="T20" fmla="*/ 3 w 88"/>
                  <a:gd name="T21" fmla="*/ 30 h 54"/>
                  <a:gd name="T22" fmla="*/ 0 w 88"/>
                  <a:gd name="T23" fmla="*/ 26 h 54"/>
                  <a:gd name="T24" fmla="*/ 0 w 88"/>
                  <a:gd name="T25" fmla="*/ 21 h 54"/>
                  <a:gd name="T26" fmla="*/ 0 w 88"/>
                  <a:gd name="T27" fmla="*/ 21 h 54"/>
                  <a:gd name="T28" fmla="*/ 3 w 88"/>
                  <a:gd name="T29" fmla="*/ 14 h 54"/>
                  <a:gd name="T30" fmla="*/ 5 w 88"/>
                  <a:gd name="T31" fmla="*/ 9 h 54"/>
                  <a:gd name="T32" fmla="*/ 17 w 88"/>
                  <a:gd name="T33" fmla="*/ 2 h 54"/>
                  <a:gd name="T34" fmla="*/ 31 w 88"/>
                  <a:gd name="T35" fmla="*/ 0 h 54"/>
                  <a:gd name="T36" fmla="*/ 48 w 88"/>
                  <a:gd name="T37" fmla="*/ 0 h 54"/>
                  <a:gd name="T38" fmla="*/ 48 w 88"/>
                  <a:gd name="T39" fmla="*/ 0 h 54"/>
                  <a:gd name="T40" fmla="*/ 64 w 88"/>
                  <a:gd name="T41" fmla="*/ 2 h 54"/>
                  <a:gd name="T42" fmla="*/ 76 w 88"/>
                  <a:gd name="T43" fmla="*/ 12 h 54"/>
                  <a:gd name="T44" fmla="*/ 85 w 88"/>
                  <a:gd name="T45" fmla="*/ 21 h 54"/>
                  <a:gd name="T46" fmla="*/ 88 w 88"/>
                  <a:gd name="T47" fmla="*/ 26 h 54"/>
                  <a:gd name="T48" fmla="*/ 88 w 88"/>
                  <a:gd name="T49" fmla="*/ 33 h 54"/>
                  <a:gd name="T50" fmla="*/ 88 w 88"/>
                  <a:gd name="T51" fmla="*/ 33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8"/>
                  <a:gd name="T79" fmla="*/ 0 h 54"/>
                  <a:gd name="T80" fmla="*/ 88 w 88"/>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8" h="54">
                    <a:moveTo>
                      <a:pt x="88" y="33"/>
                    </a:moveTo>
                    <a:lnTo>
                      <a:pt x="88" y="33"/>
                    </a:lnTo>
                    <a:lnTo>
                      <a:pt x="85" y="37"/>
                    </a:lnTo>
                    <a:lnTo>
                      <a:pt x="83" y="42"/>
                    </a:lnTo>
                    <a:lnTo>
                      <a:pt x="71" y="49"/>
                    </a:lnTo>
                    <a:lnTo>
                      <a:pt x="57" y="54"/>
                    </a:lnTo>
                    <a:lnTo>
                      <a:pt x="40" y="54"/>
                    </a:lnTo>
                    <a:lnTo>
                      <a:pt x="24" y="49"/>
                    </a:lnTo>
                    <a:lnTo>
                      <a:pt x="10" y="42"/>
                    </a:lnTo>
                    <a:lnTo>
                      <a:pt x="3" y="30"/>
                    </a:lnTo>
                    <a:lnTo>
                      <a:pt x="0" y="26"/>
                    </a:lnTo>
                    <a:lnTo>
                      <a:pt x="0" y="21"/>
                    </a:lnTo>
                    <a:lnTo>
                      <a:pt x="3" y="14"/>
                    </a:lnTo>
                    <a:lnTo>
                      <a:pt x="5" y="9"/>
                    </a:lnTo>
                    <a:lnTo>
                      <a:pt x="17" y="2"/>
                    </a:lnTo>
                    <a:lnTo>
                      <a:pt x="31" y="0"/>
                    </a:lnTo>
                    <a:lnTo>
                      <a:pt x="48" y="0"/>
                    </a:lnTo>
                    <a:lnTo>
                      <a:pt x="64" y="2"/>
                    </a:lnTo>
                    <a:lnTo>
                      <a:pt x="76" y="12"/>
                    </a:lnTo>
                    <a:lnTo>
                      <a:pt x="85" y="21"/>
                    </a:lnTo>
                    <a:lnTo>
                      <a:pt x="88" y="26"/>
                    </a:lnTo>
                    <a:lnTo>
                      <a:pt x="88" y="33"/>
                    </a:lnTo>
                    <a:close/>
                  </a:path>
                </a:pathLst>
              </a:custGeom>
              <a:solidFill>
                <a:srgbClr val="FFFA00"/>
              </a:solidFill>
              <a:ln w="9525">
                <a:noFill/>
                <a:round/>
                <a:headEnd/>
                <a:tailEnd/>
              </a:ln>
            </p:spPr>
            <p:txBody>
              <a:bodyPr/>
              <a:lstStyle/>
              <a:p>
                <a:endParaRPr lang="en-US"/>
              </a:p>
            </p:txBody>
          </p:sp>
          <p:sp>
            <p:nvSpPr>
              <p:cNvPr id="118" name="Freeform 211"/>
              <p:cNvSpPr>
                <a:spLocks/>
              </p:cNvSpPr>
              <p:nvPr/>
            </p:nvSpPr>
            <p:spPr bwMode="auto">
              <a:xfrm>
                <a:off x="4992" y="3023"/>
                <a:ext cx="82" cy="52"/>
              </a:xfrm>
              <a:custGeom>
                <a:avLst/>
                <a:gdLst>
                  <a:gd name="T0" fmla="*/ 0 w 82"/>
                  <a:gd name="T1" fmla="*/ 21 h 52"/>
                  <a:gd name="T2" fmla="*/ 0 w 82"/>
                  <a:gd name="T3" fmla="*/ 21 h 52"/>
                  <a:gd name="T4" fmla="*/ 0 w 82"/>
                  <a:gd name="T5" fmla="*/ 16 h 52"/>
                  <a:gd name="T6" fmla="*/ 4 w 82"/>
                  <a:gd name="T7" fmla="*/ 12 h 52"/>
                  <a:gd name="T8" fmla="*/ 14 w 82"/>
                  <a:gd name="T9" fmla="*/ 4 h 52"/>
                  <a:gd name="T10" fmla="*/ 28 w 82"/>
                  <a:gd name="T11" fmla="*/ 0 h 52"/>
                  <a:gd name="T12" fmla="*/ 45 w 82"/>
                  <a:gd name="T13" fmla="*/ 0 h 52"/>
                  <a:gd name="T14" fmla="*/ 45 w 82"/>
                  <a:gd name="T15" fmla="*/ 0 h 52"/>
                  <a:gd name="T16" fmla="*/ 61 w 82"/>
                  <a:gd name="T17" fmla="*/ 4 h 52"/>
                  <a:gd name="T18" fmla="*/ 73 w 82"/>
                  <a:gd name="T19" fmla="*/ 12 h 52"/>
                  <a:gd name="T20" fmla="*/ 80 w 82"/>
                  <a:gd name="T21" fmla="*/ 21 h 52"/>
                  <a:gd name="T22" fmla="*/ 82 w 82"/>
                  <a:gd name="T23" fmla="*/ 26 h 52"/>
                  <a:gd name="T24" fmla="*/ 82 w 82"/>
                  <a:gd name="T25" fmla="*/ 33 h 52"/>
                  <a:gd name="T26" fmla="*/ 82 w 82"/>
                  <a:gd name="T27" fmla="*/ 33 h 52"/>
                  <a:gd name="T28" fmla="*/ 80 w 82"/>
                  <a:gd name="T29" fmla="*/ 37 h 52"/>
                  <a:gd name="T30" fmla="*/ 78 w 82"/>
                  <a:gd name="T31" fmla="*/ 42 h 52"/>
                  <a:gd name="T32" fmla="*/ 68 w 82"/>
                  <a:gd name="T33" fmla="*/ 49 h 52"/>
                  <a:gd name="T34" fmla="*/ 54 w 82"/>
                  <a:gd name="T35" fmla="*/ 52 h 52"/>
                  <a:gd name="T36" fmla="*/ 37 w 82"/>
                  <a:gd name="T37" fmla="*/ 52 h 52"/>
                  <a:gd name="T38" fmla="*/ 37 w 82"/>
                  <a:gd name="T39" fmla="*/ 52 h 52"/>
                  <a:gd name="T40" fmla="*/ 21 w 82"/>
                  <a:gd name="T41" fmla="*/ 49 h 52"/>
                  <a:gd name="T42" fmla="*/ 9 w 82"/>
                  <a:gd name="T43" fmla="*/ 40 h 52"/>
                  <a:gd name="T44" fmla="*/ 2 w 82"/>
                  <a:gd name="T45" fmla="*/ 30 h 52"/>
                  <a:gd name="T46" fmla="*/ 0 w 82"/>
                  <a:gd name="T47" fmla="*/ 26 h 52"/>
                  <a:gd name="T48" fmla="*/ 0 w 82"/>
                  <a:gd name="T49" fmla="*/ 21 h 52"/>
                  <a:gd name="T50" fmla="*/ 0 w 82"/>
                  <a:gd name="T51" fmla="*/ 21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2"/>
                  <a:gd name="T79" fmla="*/ 0 h 52"/>
                  <a:gd name="T80" fmla="*/ 82 w 82"/>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2" h="52">
                    <a:moveTo>
                      <a:pt x="0" y="21"/>
                    </a:moveTo>
                    <a:lnTo>
                      <a:pt x="0" y="21"/>
                    </a:lnTo>
                    <a:lnTo>
                      <a:pt x="0" y="16"/>
                    </a:lnTo>
                    <a:lnTo>
                      <a:pt x="4" y="12"/>
                    </a:lnTo>
                    <a:lnTo>
                      <a:pt x="14" y="4"/>
                    </a:lnTo>
                    <a:lnTo>
                      <a:pt x="28" y="0"/>
                    </a:lnTo>
                    <a:lnTo>
                      <a:pt x="45" y="0"/>
                    </a:lnTo>
                    <a:lnTo>
                      <a:pt x="61" y="4"/>
                    </a:lnTo>
                    <a:lnTo>
                      <a:pt x="73" y="12"/>
                    </a:lnTo>
                    <a:lnTo>
                      <a:pt x="80" y="21"/>
                    </a:lnTo>
                    <a:lnTo>
                      <a:pt x="82" y="26"/>
                    </a:lnTo>
                    <a:lnTo>
                      <a:pt x="82" y="33"/>
                    </a:lnTo>
                    <a:lnTo>
                      <a:pt x="80" y="37"/>
                    </a:lnTo>
                    <a:lnTo>
                      <a:pt x="78" y="42"/>
                    </a:lnTo>
                    <a:lnTo>
                      <a:pt x="68" y="49"/>
                    </a:lnTo>
                    <a:lnTo>
                      <a:pt x="54" y="52"/>
                    </a:lnTo>
                    <a:lnTo>
                      <a:pt x="37" y="52"/>
                    </a:lnTo>
                    <a:lnTo>
                      <a:pt x="21" y="49"/>
                    </a:lnTo>
                    <a:lnTo>
                      <a:pt x="9" y="40"/>
                    </a:lnTo>
                    <a:lnTo>
                      <a:pt x="2" y="30"/>
                    </a:lnTo>
                    <a:lnTo>
                      <a:pt x="0" y="26"/>
                    </a:lnTo>
                    <a:lnTo>
                      <a:pt x="0" y="21"/>
                    </a:lnTo>
                    <a:close/>
                  </a:path>
                </a:pathLst>
              </a:custGeom>
              <a:solidFill>
                <a:srgbClr val="FFF700"/>
              </a:solidFill>
              <a:ln w="9525">
                <a:noFill/>
                <a:round/>
                <a:headEnd/>
                <a:tailEnd/>
              </a:ln>
            </p:spPr>
            <p:txBody>
              <a:bodyPr/>
              <a:lstStyle/>
              <a:p>
                <a:endParaRPr lang="en-US"/>
              </a:p>
            </p:txBody>
          </p:sp>
          <p:sp>
            <p:nvSpPr>
              <p:cNvPr id="119" name="Freeform 212"/>
              <p:cNvSpPr>
                <a:spLocks/>
              </p:cNvSpPr>
              <p:nvPr/>
            </p:nvSpPr>
            <p:spPr bwMode="auto">
              <a:xfrm>
                <a:off x="4992" y="3023"/>
                <a:ext cx="80" cy="52"/>
              </a:xfrm>
              <a:custGeom>
                <a:avLst/>
                <a:gdLst>
                  <a:gd name="T0" fmla="*/ 0 w 80"/>
                  <a:gd name="T1" fmla="*/ 21 h 52"/>
                  <a:gd name="T2" fmla="*/ 0 w 80"/>
                  <a:gd name="T3" fmla="*/ 21 h 52"/>
                  <a:gd name="T4" fmla="*/ 2 w 80"/>
                  <a:gd name="T5" fmla="*/ 16 h 52"/>
                  <a:gd name="T6" fmla="*/ 4 w 80"/>
                  <a:gd name="T7" fmla="*/ 12 h 52"/>
                  <a:gd name="T8" fmla="*/ 14 w 80"/>
                  <a:gd name="T9" fmla="*/ 4 h 52"/>
                  <a:gd name="T10" fmla="*/ 28 w 80"/>
                  <a:gd name="T11" fmla="*/ 0 h 52"/>
                  <a:gd name="T12" fmla="*/ 45 w 80"/>
                  <a:gd name="T13" fmla="*/ 0 h 52"/>
                  <a:gd name="T14" fmla="*/ 45 w 80"/>
                  <a:gd name="T15" fmla="*/ 0 h 52"/>
                  <a:gd name="T16" fmla="*/ 59 w 80"/>
                  <a:gd name="T17" fmla="*/ 4 h 52"/>
                  <a:gd name="T18" fmla="*/ 70 w 80"/>
                  <a:gd name="T19" fmla="*/ 12 h 52"/>
                  <a:gd name="T20" fmla="*/ 78 w 80"/>
                  <a:gd name="T21" fmla="*/ 21 h 52"/>
                  <a:gd name="T22" fmla="*/ 80 w 80"/>
                  <a:gd name="T23" fmla="*/ 26 h 52"/>
                  <a:gd name="T24" fmla="*/ 80 w 80"/>
                  <a:gd name="T25" fmla="*/ 30 h 52"/>
                  <a:gd name="T26" fmla="*/ 80 w 80"/>
                  <a:gd name="T27" fmla="*/ 30 h 52"/>
                  <a:gd name="T28" fmla="*/ 80 w 80"/>
                  <a:gd name="T29" fmla="*/ 37 h 52"/>
                  <a:gd name="T30" fmla="*/ 75 w 80"/>
                  <a:gd name="T31" fmla="*/ 42 h 52"/>
                  <a:gd name="T32" fmla="*/ 66 w 80"/>
                  <a:gd name="T33" fmla="*/ 47 h 52"/>
                  <a:gd name="T34" fmla="*/ 54 w 80"/>
                  <a:gd name="T35" fmla="*/ 52 h 52"/>
                  <a:gd name="T36" fmla="*/ 37 w 80"/>
                  <a:gd name="T37" fmla="*/ 52 h 52"/>
                  <a:gd name="T38" fmla="*/ 37 w 80"/>
                  <a:gd name="T39" fmla="*/ 52 h 52"/>
                  <a:gd name="T40" fmla="*/ 21 w 80"/>
                  <a:gd name="T41" fmla="*/ 47 h 52"/>
                  <a:gd name="T42" fmla="*/ 9 w 80"/>
                  <a:gd name="T43" fmla="*/ 40 h 52"/>
                  <a:gd name="T44" fmla="*/ 2 w 80"/>
                  <a:gd name="T45" fmla="*/ 30 h 52"/>
                  <a:gd name="T46" fmla="*/ 0 w 80"/>
                  <a:gd name="T47" fmla="*/ 26 h 52"/>
                  <a:gd name="T48" fmla="*/ 0 w 80"/>
                  <a:gd name="T49" fmla="*/ 21 h 52"/>
                  <a:gd name="T50" fmla="*/ 0 w 80"/>
                  <a:gd name="T51" fmla="*/ 21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
                  <a:gd name="T79" fmla="*/ 0 h 52"/>
                  <a:gd name="T80" fmla="*/ 80 w 80"/>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 h="52">
                    <a:moveTo>
                      <a:pt x="0" y="21"/>
                    </a:moveTo>
                    <a:lnTo>
                      <a:pt x="0" y="21"/>
                    </a:lnTo>
                    <a:lnTo>
                      <a:pt x="2" y="16"/>
                    </a:lnTo>
                    <a:lnTo>
                      <a:pt x="4" y="12"/>
                    </a:lnTo>
                    <a:lnTo>
                      <a:pt x="14" y="4"/>
                    </a:lnTo>
                    <a:lnTo>
                      <a:pt x="28" y="0"/>
                    </a:lnTo>
                    <a:lnTo>
                      <a:pt x="45" y="0"/>
                    </a:lnTo>
                    <a:lnTo>
                      <a:pt x="59" y="4"/>
                    </a:lnTo>
                    <a:lnTo>
                      <a:pt x="70" y="12"/>
                    </a:lnTo>
                    <a:lnTo>
                      <a:pt x="78" y="21"/>
                    </a:lnTo>
                    <a:lnTo>
                      <a:pt x="80" y="26"/>
                    </a:lnTo>
                    <a:lnTo>
                      <a:pt x="80" y="30"/>
                    </a:lnTo>
                    <a:lnTo>
                      <a:pt x="80" y="37"/>
                    </a:lnTo>
                    <a:lnTo>
                      <a:pt x="75" y="42"/>
                    </a:lnTo>
                    <a:lnTo>
                      <a:pt x="66" y="47"/>
                    </a:lnTo>
                    <a:lnTo>
                      <a:pt x="54" y="52"/>
                    </a:lnTo>
                    <a:lnTo>
                      <a:pt x="37" y="52"/>
                    </a:lnTo>
                    <a:lnTo>
                      <a:pt x="21" y="47"/>
                    </a:lnTo>
                    <a:lnTo>
                      <a:pt x="9" y="40"/>
                    </a:lnTo>
                    <a:lnTo>
                      <a:pt x="2" y="30"/>
                    </a:lnTo>
                    <a:lnTo>
                      <a:pt x="0" y="26"/>
                    </a:lnTo>
                    <a:lnTo>
                      <a:pt x="0" y="21"/>
                    </a:lnTo>
                    <a:close/>
                  </a:path>
                </a:pathLst>
              </a:custGeom>
              <a:solidFill>
                <a:srgbClr val="FFF400"/>
              </a:solidFill>
              <a:ln w="9525">
                <a:noFill/>
                <a:round/>
                <a:headEnd/>
                <a:tailEnd/>
              </a:ln>
            </p:spPr>
            <p:txBody>
              <a:bodyPr/>
              <a:lstStyle/>
              <a:p>
                <a:endParaRPr lang="en-US"/>
              </a:p>
            </p:txBody>
          </p:sp>
          <p:sp>
            <p:nvSpPr>
              <p:cNvPr id="120" name="Freeform 213"/>
              <p:cNvSpPr>
                <a:spLocks/>
              </p:cNvSpPr>
              <p:nvPr/>
            </p:nvSpPr>
            <p:spPr bwMode="auto">
              <a:xfrm>
                <a:off x="4994" y="3025"/>
                <a:ext cx="78" cy="50"/>
              </a:xfrm>
              <a:custGeom>
                <a:avLst/>
                <a:gdLst>
                  <a:gd name="T0" fmla="*/ 0 w 78"/>
                  <a:gd name="T1" fmla="*/ 19 h 50"/>
                  <a:gd name="T2" fmla="*/ 0 w 78"/>
                  <a:gd name="T3" fmla="*/ 19 h 50"/>
                  <a:gd name="T4" fmla="*/ 2 w 78"/>
                  <a:gd name="T5" fmla="*/ 14 h 50"/>
                  <a:gd name="T6" fmla="*/ 5 w 78"/>
                  <a:gd name="T7" fmla="*/ 10 h 50"/>
                  <a:gd name="T8" fmla="*/ 14 w 78"/>
                  <a:gd name="T9" fmla="*/ 2 h 50"/>
                  <a:gd name="T10" fmla="*/ 26 w 78"/>
                  <a:gd name="T11" fmla="*/ 0 h 50"/>
                  <a:gd name="T12" fmla="*/ 43 w 78"/>
                  <a:gd name="T13" fmla="*/ 0 h 50"/>
                  <a:gd name="T14" fmla="*/ 43 w 78"/>
                  <a:gd name="T15" fmla="*/ 0 h 50"/>
                  <a:gd name="T16" fmla="*/ 57 w 78"/>
                  <a:gd name="T17" fmla="*/ 5 h 50"/>
                  <a:gd name="T18" fmla="*/ 68 w 78"/>
                  <a:gd name="T19" fmla="*/ 10 h 50"/>
                  <a:gd name="T20" fmla="*/ 76 w 78"/>
                  <a:gd name="T21" fmla="*/ 19 h 50"/>
                  <a:gd name="T22" fmla="*/ 76 w 78"/>
                  <a:gd name="T23" fmla="*/ 24 h 50"/>
                  <a:gd name="T24" fmla="*/ 78 w 78"/>
                  <a:gd name="T25" fmla="*/ 28 h 50"/>
                  <a:gd name="T26" fmla="*/ 78 w 78"/>
                  <a:gd name="T27" fmla="*/ 28 h 50"/>
                  <a:gd name="T28" fmla="*/ 76 w 78"/>
                  <a:gd name="T29" fmla="*/ 33 h 50"/>
                  <a:gd name="T30" fmla="*/ 73 w 78"/>
                  <a:gd name="T31" fmla="*/ 38 h 50"/>
                  <a:gd name="T32" fmla="*/ 64 w 78"/>
                  <a:gd name="T33" fmla="*/ 45 h 50"/>
                  <a:gd name="T34" fmla="*/ 50 w 78"/>
                  <a:gd name="T35" fmla="*/ 50 h 50"/>
                  <a:gd name="T36" fmla="*/ 35 w 78"/>
                  <a:gd name="T37" fmla="*/ 50 h 50"/>
                  <a:gd name="T38" fmla="*/ 35 w 78"/>
                  <a:gd name="T39" fmla="*/ 50 h 50"/>
                  <a:gd name="T40" fmla="*/ 21 w 78"/>
                  <a:gd name="T41" fmla="*/ 45 h 50"/>
                  <a:gd name="T42" fmla="*/ 10 w 78"/>
                  <a:gd name="T43" fmla="*/ 38 h 50"/>
                  <a:gd name="T44" fmla="*/ 2 w 78"/>
                  <a:gd name="T45" fmla="*/ 28 h 50"/>
                  <a:gd name="T46" fmla="*/ 0 w 78"/>
                  <a:gd name="T47" fmla="*/ 24 h 50"/>
                  <a:gd name="T48" fmla="*/ 0 w 78"/>
                  <a:gd name="T49" fmla="*/ 19 h 50"/>
                  <a:gd name="T50" fmla="*/ 0 w 78"/>
                  <a:gd name="T51" fmla="*/ 19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8"/>
                  <a:gd name="T79" fmla="*/ 0 h 50"/>
                  <a:gd name="T80" fmla="*/ 78 w 78"/>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8" h="50">
                    <a:moveTo>
                      <a:pt x="0" y="19"/>
                    </a:moveTo>
                    <a:lnTo>
                      <a:pt x="0" y="19"/>
                    </a:lnTo>
                    <a:lnTo>
                      <a:pt x="2" y="14"/>
                    </a:lnTo>
                    <a:lnTo>
                      <a:pt x="5" y="10"/>
                    </a:lnTo>
                    <a:lnTo>
                      <a:pt x="14" y="2"/>
                    </a:lnTo>
                    <a:lnTo>
                      <a:pt x="26" y="0"/>
                    </a:lnTo>
                    <a:lnTo>
                      <a:pt x="43" y="0"/>
                    </a:lnTo>
                    <a:lnTo>
                      <a:pt x="57" y="5"/>
                    </a:lnTo>
                    <a:lnTo>
                      <a:pt x="68" y="10"/>
                    </a:lnTo>
                    <a:lnTo>
                      <a:pt x="76" y="19"/>
                    </a:lnTo>
                    <a:lnTo>
                      <a:pt x="76" y="24"/>
                    </a:lnTo>
                    <a:lnTo>
                      <a:pt x="78" y="28"/>
                    </a:lnTo>
                    <a:lnTo>
                      <a:pt x="76" y="33"/>
                    </a:lnTo>
                    <a:lnTo>
                      <a:pt x="73" y="38"/>
                    </a:lnTo>
                    <a:lnTo>
                      <a:pt x="64" y="45"/>
                    </a:lnTo>
                    <a:lnTo>
                      <a:pt x="50" y="50"/>
                    </a:lnTo>
                    <a:lnTo>
                      <a:pt x="35" y="50"/>
                    </a:lnTo>
                    <a:lnTo>
                      <a:pt x="21" y="45"/>
                    </a:lnTo>
                    <a:lnTo>
                      <a:pt x="10" y="38"/>
                    </a:lnTo>
                    <a:lnTo>
                      <a:pt x="2" y="28"/>
                    </a:lnTo>
                    <a:lnTo>
                      <a:pt x="0" y="24"/>
                    </a:lnTo>
                    <a:lnTo>
                      <a:pt x="0" y="19"/>
                    </a:lnTo>
                    <a:close/>
                  </a:path>
                </a:pathLst>
              </a:custGeom>
              <a:solidFill>
                <a:srgbClr val="FFF000"/>
              </a:solidFill>
              <a:ln w="9525">
                <a:noFill/>
                <a:round/>
                <a:headEnd/>
                <a:tailEnd/>
              </a:ln>
            </p:spPr>
            <p:txBody>
              <a:bodyPr/>
              <a:lstStyle/>
              <a:p>
                <a:endParaRPr lang="en-US"/>
              </a:p>
            </p:txBody>
          </p:sp>
          <p:sp>
            <p:nvSpPr>
              <p:cNvPr id="121" name="Freeform 214"/>
              <p:cNvSpPr>
                <a:spLocks/>
              </p:cNvSpPr>
              <p:nvPr/>
            </p:nvSpPr>
            <p:spPr bwMode="auto">
              <a:xfrm>
                <a:off x="4996" y="3025"/>
                <a:ext cx="74" cy="47"/>
              </a:xfrm>
              <a:custGeom>
                <a:avLst/>
                <a:gdLst>
                  <a:gd name="T0" fmla="*/ 0 w 74"/>
                  <a:gd name="T1" fmla="*/ 19 h 47"/>
                  <a:gd name="T2" fmla="*/ 0 w 74"/>
                  <a:gd name="T3" fmla="*/ 19 h 47"/>
                  <a:gd name="T4" fmla="*/ 0 w 74"/>
                  <a:gd name="T5" fmla="*/ 14 h 47"/>
                  <a:gd name="T6" fmla="*/ 5 w 74"/>
                  <a:gd name="T7" fmla="*/ 10 h 47"/>
                  <a:gd name="T8" fmla="*/ 12 w 74"/>
                  <a:gd name="T9" fmla="*/ 5 h 47"/>
                  <a:gd name="T10" fmla="*/ 26 w 74"/>
                  <a:gd name="T11" fmla="*/ 0 h 47"/>
                  <a:gd name="T12" fmla="*/ 41 w 74"/>
                  <a:gd name="T13" fmla="*/ 0 h 47"/>
                  <a:gd name="T14" fmla="*/ 41 w 74"/>
                  <a:gd name="T15" fmla="*/ 0 h 47"/>
                  <a:gd name="T16" fmla="*/ 55 w 74"/>
                  <a:gd name="T17" fmla="*/ 5 h 47"/>
                  <a:gd name="T18" fmla="*/ 64 w 74"/>
                  <a:gd name="T19" fmla="*/ 12 h 47"/>
                  <a:gd name="T20" fmla="*/ 71 w 74"/>
                  <a:gd name="T21" fmla="*/ 19 h 47"/>
                  <a:gd name="T22" fmla="*/ 74 w 74"/>
                  <a:gd name="T23" fmla="*/ 24 h 47"/>
                  <a:gd name="T24" fmla="*/ 74 w 74"/>
                  <a:gd name="T25" fmla="*/ 28 h 47"/>
                  <a:gd name="T26" fmla="*/ 74 w 74"/>
                  <a:gd name="T27" fmla="*/ 28 h 47"/>
                  <a:gd name="T28" fmla="*/ 71 w 74"/>
                  <a:gd name="T29" fmla="*/ 33 h 47"/>
                  <a:gd name="T30" fmla="*/ 69 w 74"/>
                  <a:gd name="T31" fmla="*/ 38 h 47"/>
                  <a:gd name="T32" fmla="*/ 59 w 74"/>
                  <a:gd name="T33" fmla="*/ 45 h 47"/>
                  <a:gd name="T34" fmla="*/ 48 w 74"/>
                  <a:gd name="T35" fmla="*/ 47 h 47"/>
                  <a:gd name="T36" fmla="*/ 33 w 74"/>
                  <a:gd name="T37" fmla="*/ 47 h 47"/>
                  <a:gd name="T38" fmla="*/ 33 w 74"/>
                  <a:gd name="T39" fmla="*/ 47 h 47"/>
                  <a:gd name="T40" fmla="*/ 19 w 74"/>
                  <a:gd name="T41" fmla="*/ 45 h 47"/>
                  <a:gd name="T42" fmla="*/ 8 w 74"/>
                  <a:gd name="T43" fmla="*/ 38 h 47"/>
                  <a:gd name="T44" fmla="*/ 0 w 74"/>
                  <a:gd name="T45" fmla="*/ 28 h 47"/>
                  <a:gd name="T46" fmla="*/ 0 w 74"/>
                  <a:gd name="T47" fmla="*/ 24 h 47"/>
                  <a:gd name="T48" fmla="*/ 0 w 74"/>
                  <a:gd name="T49" fmla="*/ 19 h 47"/>
                  <a:gd name="T50" fmla="*/ 0 w 74"/>
                  <a:gd name="T51" fmla="*/ 19 h 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4"/>
                  <a:gd name="T79" fmla="*/ 0 h 47"/>
                  <a:gd name="T80" fmla="*/ 74 w 74"/>
                  <a:gd name="T81" fmla="*/ 47 h 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4" h="47">
                    <a:moveTo>
                      <a:pt x="0" y="19"/>
                    </a:moveTo>
                    <a:lnTo>
                      <a:pt x="0" y="19"/>
                    </a:lnTo>
                    <a:lnTo>
                      <a:pt x="0" y="14"/>
                    </a:lnTo>
                    <a:lnTo>
                      <a:pt x="5" y="10"/>
                    </a:lnTo>
                    <a:lnTo>
                      <a:pt x="12" y="5"/>
                    </a:lnTo>
                    <a:lnTo>
                      <a:pt x="26" y="0"/>
                    </a:lnTo>
                    <a:lnTo>
                      <a:pt x="41" y="0"/>
                    </a:lnTo>
                    <a:lnTo>
                      <a:pt x="55" y="5"/>
                    </a:lnTo>
                    <a:lnTo>
                      <a:pt x="64" y="12"/>
                    </a:lnTo>
                    <a:lnTo>
                      <a:pt x="71" y="19"/>
                    </a:lnTo>
                    <a:lnTo>
                      <a:pt x="74" y="24"/>
                    </a:lnTo>
                    <a:lnTo>
                      <a:pt x="74" y="28"/>
                    </a:lnTo>
                    <a:lnTo>
                      <a:pt x="71" y="33"/>
                    </a:lnTo>
                    <a:lnTo>
                      <a:pt x="69" y="38"/>
                    </a:lnTo>
                    <a:lnTo>
                      <a:pt x="59" y="45"/>
                    </a:lnTo>
                    <a:lnTo>
                      <a:pt x="48" y="47"/>
                    </a:lnTo>
                    <a:lnTo>
                      <a:pt x="33" y="47"/>
                    </a:lnTo>
                    <a:lnTo>
                      <a:pt x="19" y="45"/>
                    </a:lnTo>
                    <a:lnTo>
                      <a:pt x="8" y="38"/>
                    </a:lnTo>
                    <a:lnTo>
                      <a:pt x="0" y="28"/>
                    </a:lnTo>
                    <a:lnTo>
                      <a:pt x="0" y="24"/>
                    </a:lnTo>
                    <a:lnTo>
                      <a:pt x="0" y="19"/>
                    </a:lnTo>
                    <a:close/>
                  </a:path>
                </a:pathLst>
              </a:custGeom>
              <a:solidFill>
                <a:srgbClr val="FFED00"/>
              </a:solidFill>
              <a:ln w="9525">
                <a:noFill/>
                <a:round/>
                <a:headEnd/>
                <a:tailEnd/>
              </a:ln>
            </p:spPr>
            <p:txBody>
              <a:bodyPr/>
              <a:lstStyle/>
              <a:p>
                <a:endParaRPr lang="en-US"/>
              </a:p>
            </p:txBody>
          </p:sp>
          <p:sp>
            <p:nvSpPr>
              <p:cNvPr id="122" name="Freeform 215"/>
              <p:cNvSpPr>
                <a:spLocks/>
              </p:cNvSpPr>
              <p:nvPr/>
            </p:nvSpPr>
            <p:spPr bwMode="auto">
              <a:xfrm>
                <a:off x="4996" y="3027"/>
                <a:ext cx="71" cy="45"/>
              </a:xfrm>
              <a:custGeom>
                <a:avLst/>
                <a:gdLst>
                  <a:gd name="T0" fmla="*/ 0 w 71"/>
                  <a:gd name="T1" fmla="*/ 17 h 45"/>
                  <a:gd name="T2" fmla="*/ 0 w 71"/>
                  <a:gd name="T3" fmla="*/ 17 h 45"/>
                  <a:gd name="T4" fmla="*/ 5 w 71"/>
                  <a:gd name="T5" fmla="*/ 10 h 45"/>
                  <a:gd name="T6" fmla="*/ 15 w 71"/>
                  <a:gd name="T7" fmla="*/ 3 h 45"/>
                  <a:gd name="T8" fmla="*/ 26 w 71"/>
                  <a:gd name="T9" fmla="*/ 0 h 45"/>
                  <a:gd name="T10" fmla="*/ 41 w 71"/>
                  <a:gd name="T11" fmla="*/ 0 h 45"/>
                  <a:gd name="T12" fmla="*/ 41 w 71"/>
                  <a:gd name="T13" fmla="*/ 0 h 45"/>
                  <a:gd name="T14" fmla="*/ 52 w 71"/>
                  <a:gd name="T15" fmla="*/ 3 h 45"/>
                  <a:gd name="T16" fmla="*/ 64 w 71"/>
                  <a:gd name="T17" fmla="*/ 10 h 45"/>
                  <a:gd name="T18" fmla="*/ 69 w 71"/>
                  <a:gd name="T19" fmla="*/ 17 h 45"/>
                  <a:gd name="T20" fmla="*/ 71 w 71"/>
                  <a:gd name="T21" fmla="*/ 26 h 45"/>
                  <a:gd name="T22" fmla="*/ 71 w 71"/>
                  <a:gd name="T23" fmla="*/ 26 h 45"/>
                  <a:gd name="T24" fmla="*/ 66 w 71"/>
                  <a:gd name="T25" fmla="*/ 36 h 45"/>
                  <a:gd name="T26" fmla="*/ 59 w 71"/>
                  <a:gd name="T27" fmla="*/ 40 h 45"/>
                  <a:gd name="T28" fmla="*/ 48 w 71"/>
                  <a:gd name="T29" fmla="*/ 45 h 45"/>
                  <a:gd name="T30" fmla="*/ 33 w 71"/>
                  <a:gd name="T31" fmla="*/ 45 h 45"/>
                  <a:gd name="T32" fmla="*/ 33 w 71"/>
                  <a:gd name="T33" fmla="*/ 45 h 45"/>
                  <a:gd name="T34" fmla="*/ 19 w 71"/>
                  <a:gd name="T35" fmla="*/ 40 h 45"/>
                  <a:gd name="T36" fmla="*/ 10 w 71"/>
                  <a:gd name="T37" fmla="*/ 33 h 45"/>
                  <a:gd name="T38" fmla="*/ 3 w 71"/>
                  <a:gd name="T39" fmla="*/ 26 h 45"/>
                  <a:gd name="T40" fmla="*/ 0 w 71"/>
                  <a:gd name="T41" fmla="*/ 17 h 45"/>
                  <a:gd name="T42" fmla="*/ 0 w 71"/>
                  <a:gd name="T43" fmla="*/ 17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1"/>
                  <a:gd name="T67" fmla="*/ 0 h 45"/>
                  <a:gd name="T68" fmla="*/ 71 w 71"/>
                  <a:gd name="T69" fmla="*/ 45 h 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1" h="45">
                    <a:moveTo>
                      <a:pt x="0" y="17"/>
                    </a:moveTo>
                    <a:lnTo>
                      <a:pt x="0" y="17"/>
                    </a:lnTo>
                    <a:lnTo>
                      <a:pt x="5" y="10"/>
                    </a:lnTo>
                    <a:lnTo>
                      <a:pt x="15" y="3"/>
                    </a:lnTo>
                    <a:lnTo>
                      <a:pt x="26" y="0"/>
                    </a:lnTo>
                    <a:lnTo>
                      <a:pt x="41" y="0"/>
                    </a:lnTo>
                    <a:lnTo>
                      <a:pt x="52" y="3"/>
                    </a:lnTo>
                    <a:lnTo>
                      <a:pt x="64" y="10"/>
                    </a:lnTo>
                    <a:lnTo>
                      <a:pt x="69" y="17"/>
                    </a:lnTo>
                    <a:lnTo>
                      <a:pt x="71" y="26"/>
                    </a:lnTo>
                    <a:lnTo>
                      <a:pt x="66" y="36"/>
                    </a:lnTo>
                    <a:lnTo>
                      <a:pt x="59" y="40"/>
                    </a:lnTo>
                    <a:lnTo>
                      <a:pt x="48" y="45"/>
                    </a:lnTo>
                    <a:lnTo>
                      <a:pt x="33" y="45"/>
                    </a:lnTo>
                    <a:lnTo>
                      <a:pt x="19" y="40"/>
                    </a:lnTo>
                    <a:lnTo>
                      <a:pt x="10" y="33"/>
                    </a:lnTo>
                    <a:lnTo>
                      <a:pt x="3" y="26"/>
                    </a:lnTo>
                    <a:lnTo>
                      <a:pt x="0" y="17"/>
                    </a:lnTo>
                    <a:close/>
                  </a:path>
                </a:pathLst>
              </a:custGeom>
              <a:solidFill>
                <a:srgbClr val="FFEA00"/>
              </a:solidFill>
              <a:ln w="9525">
                <a:noFill/>
                <a:round/>
                <a:headEnd/>
                <a:tailEnd/>
              </a:ln>
            </p:spPr>
            <p:txBody>
              <a:bodyPr/>
              <a:lstStyle/>
              <a:p>
                <a:endParaRPr lang="en-US"/>
              </a:p>
            </p:txBody>
          </p:sp>
          <p:sp>
            <p:nvSpPr>
              <p:cNvPr id="123" name="Freeform 216"/>
              <p:cNvSpPr>
                <a:spLocks/>
              </p:cNvSpPr>
              <p:nvPr/>
            </p:nvSpPr>
            <p:spPr bwMode="auto">
              <a:xfrm>
                <a:off x="4999" y="3027"/>
                <a:ext cx="66" cy="43"/>
              </a:xfrm>
              <a:custGeom>
                <a:avLst/>
                <a:gdLst>
                  <a:gd name="T0" fmla="*/ 0 w 66"/>
                  <a:gd name="T1" fmla="*/ 17 h 43"/>
                  <a:gd name="T2" fmla="*/ 0 w 66"/>
                  <a:gd name="T3" fmla="*/ 17 h 43"/>
                  <a:gd name="T4" fmla="*/ 5 w 66"/>
                  <a:gd name="T5" fmla="*/ 10 h 43"/>
                  <a:gd name="T6" fmla="*/ 12 w 66"/>
                  <a:gd name="T7" fmla="*/ 3 h 43"/>
                  <a:gd name="T8" fmla="*/ 23 w 66"/>
                  <a:gd name="T9" fmla="*/ 0 h 43"/>
                  <a:gd name="T10" fmla="*/ 38 w 66"/>
                  <a:gd name="T11" fmla="*/ 0 h 43"/>
                  <a:gd name="T12" fmla="*/ 38 w 66"/>
                  <a:gd name="T13" fmla="*/ 0 h 43"/>
                  <a:gd name="T14" fmla="*/ 49 w 66"/>
                  <a:gd name="T15" fmla="*/ 5 h 43"/>
                  <a:gd name="T16" fmla="*/ 59 w 66"/>
                  <a:gd name="T17" fmla="*/ 10 h 43"/>
                  <a:gd name="T18" fmla="*/ 66 w 66"/>
                  <a:gd name="T19" fmla="*/ 17 h 43"/>
                  <a:gd name="T20" fmla="*/ 66 w 66"/>
                  <a:gd name="T21" fmla="*/ 26 h 43"/>
                  <a:gd name="T22" fmla="*/ 66 w 66"/>
                  <a:gd name="T23" fmla="*/ 26 h 43"/>
                  <a:gd name="T24" fmla="*/ 63 w 66"/>
                  <a:gd name="T25" fmla="*/ 33 h 43"/>
                  <a:gd name="T26" fmla="*/ 54 w 66"/>
                  <a:gd name="T27" fmla="*/ 40 h 43"/>
                  <a:gd name="T28" fmla="*/ 45 w 66"/>
                  <a:gd name="T29" fmla="*/ 43 h 43"/>
                  <a:gd name="T30" fmla="*/ 30 w 66"/>
                  <a:gd name="T31" fmla="*/ 43 h 43"/>
                  <a:gd name="T32" fmla="*/ 30 w 66"/>
                  <a:gd name="T33" fmla="*/ 43 h 43"/>
                  <a:gd name="T34" fmla="*/ 19 w 66"/>
                  <a:gd name="T35" fmla="*/ 40 h 43"/>
                  <a:gd name="T36" fmla="*/ 7 w 66"/>
                  <a:gd name="T37" fmla="*/ 33 h 43"/>
                  <a:gd name="T38" fmla="*/ 2 w 66"/>
                  <a:gd name="T39" fmla="*/ 26 h 43"/>
                  <a:gd name="T40" fmla="*/ 0 w 66"/>
                  <a:gd name="T41" fmla="*/ 17 h 43"/>
                  <a:gd name="T42" fmla="*/ 0 w 66"/>
                  <a:gd name="T43" fmla="*/ 17 h 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3"/>
                  <a:gd name="T68" fmla="*/ 66 w 66"/>
                  <a:gd name="T69" fmla="*/ 43 h 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3">
                    <a:moveTo>
                      <a:pt x="0" y="17"/>
                    </a:moveTo>
                    <a:lnTo>
                      <a:pt x="0" y="17"/>
                    </a:lnTo>
                    <a:lnTo>
                      <a:pt x="5" y="10"/>
                    </a:lnTo>
                    <a:lnTo>
                      <a:pt x="12" y="3"/>
                    </a:lnTo>
                    <a:lnTo>
                      <a:pt x="23" y="0"/>
                    </a:lnTo>
                    <a:lnTo>
                      <a:pt x="38" y="0"/>
                    </a:lnTo>
                    <a:lnTo>
                      <a:pt x="49" y="5"/>
                    </a:lnTo>
                    <a:lnTo>
                      <a:pt x="59" y="10"/>
                    </a:lnTo>
                    <a:lnTo>
                      <a:pt x="66" y="17"/>
                    </a:lnTo>
                    <a:lnTo>
                      <a:pt x="66" y="26"/>
                    </a:lnTo>
                    <a:lnTo>
                      <a:pt x="63" y="33"/>
                    </a:lnTo>
                    <a:lnTo>
                      <a:pt x="54" y="40"/>
                    </a:lnTo>
                    <a:lnTo>
                      <a:pt x="45" y="43"/>
                    </a:lnTo>
                    <a:lnTo>
                      <a:pt x="30" y="43"/>
                    </a:lnTo>
                    <a:lnTo>
                      <a:pt x="19" y="40"/>
                    </a:lnTo>
                    <a:lnTo>
                      <a:pt x="7" y="33"/>
                    </a:lnTo>
                    <a:lnTo>
                      <a:pt x="2" y="26"/>
                    </a:lnTo>
                    <a:lnTo>
                      <a:pt x="0" y="17"/>
                    </a:lnTo>
                    <a:close/>
                  </a:path>
                </a:pathLst>
              </a:custGeom>
              <a:solidFill>
                <a:srgbClr val="FFE700"/>
              </a:solidFill>
              <a:ln w="9525">
                <a:noFill/>
                <a:round/>
                <a:headEnd/>
                <a:tailEnd/>
              </a:ln>
            </p:spPr>
            <p:txBody>
              <a:bodyPr/>
              <a:lstStyle/>
              <a:p>
                <a:endParaRPr lang="en-US"/>
              </a:p>
            </p:txBody>
          </p:sp>
          <p:sp>
            <p:nvSpPr>
              <p:cNvPr id="124" name="Freeform 217"/>
              <p:cNvSpPr>
                <a:spLocks/>
              </p:cNvSpPr>
              <p:nvPr/>
            </p:nvSpPr>
            <p:spPr bwMode="auto">
              <a:xfrm>
                <a:off x="5001" y="3030"/>
                <a:ext cx="64" cy="40"/>
              </a:xfrm>
              <a:custGeom>
                <a:avLst/>
                <a:gdLst>
                  <a:gd name="T0" fmla="*/ 0 w 64"/>
                  <a:gd name="T1" fmla="*/ 14 h 40"/>
                  <a:gd name="T2" fmla="*/ 0 w 64"/>
                  <a:gd name="T3" fmla="*/ 14 h 40"/>
                  <a:gd name="T4" fmla="*/ 3 w 64"/>
                  <a:gd name="T5" fmla="*/ 7 h 40"/>
                  <a:gd name="T6" fmla="*/ 12 w 64"/>
                  <a:gd name="T7" fmla="*/ 2 h 40"/>
                  <a:gd name="T8" fmla="*/ 21 w 64"/>
                  <a:gd name="T9" fmla="*/ 0 h 40"/>
                  <a:gd name="T10" fmla="*/ 33 w 64"/>
                  <a:gd name="T11" fmla="*/ 0 h 40"/>
                  <a:gd name="T12" fmla="*/ 33 w 64"/>
                  <a:gd name="T13" fmla="*/ 0 h 40"/>
                  <a:gd name="T14" fmla="*/ 47 w 64"/>
                  <a:gd name="T15" fmla="*/ 2 h 40"/>
                  <a:gd name="T16" fmla="*/ 57 w 64"/>
                  <a:gd name="T17" fmla="*/ 7 h 40"/>
                  <a:gd name="T18" fmla="*/ 61 w 64"/>
                  <a:gd name="T19" fmla="*/ 16 h 40"/>
                  <a:gd name="T20" fmla="*/ 64 w 64"/>
                  <a:gd name="T21" fmla="*/ 23 h 40"/>
                  <a:gd name="T22" fmla="*/ 64 w 64"/>
                  <a:gd name="T23" fmla="*/ 23 h 40"/>
                  <a:gd name="T24" fmla="*/ 59 w 64"/>
                  <a:gd name="T25" fmla="*/ 30 h 40"/>
                  <a:gd name="T26" fmla="*/ 52 w 64"/>
                  <a:gd name="T27" fmla="*/ 37 h 40"/>
                  <a:gd name="T28" fmla="*/ 40 w 64"/>
                  <a:gd name="T29" fmla="*/ 40 h 40"/>
                  <a:gd name="T30" fmla="*/ 28 w 64"/>
                  <a:gd name="T31" fmla="*/ 40 h 40"/>
                  <a:gd name="T32" fmla="*/ 28 w 64"/>
                  <a:gd name="T33" fmla="*/ 40 h 40"/>
                  <a:gd name="T34" fmla="*/ 17 w 64"/>
                  <a:gd name="T35" fmla="*/ 35 h 40"/>
                  <a:gd name="T36" fmla="*/ 7 w 64"/>
                  <a:gd name="T37" fmla="*/ 30 h 40"/>
                  <a:gd name="T38" fmla="*/ 0 w 64"/>
                  <a:gd name="T39" fmla="*/ 23 h 40"/>
                  <a:gd name="T40" fmla="*/ 0 w 64"/>
                  <a:gd name="T41" fmla="*/ 14 h 40"/>
                  <a:gd name="T42" fmla="*/ 0 w 64"/>
                  <a:gd name="T43" fmla="*/ 14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40"/>
                  <a:gd name="T68" fmla="*/ 64 w 64"/>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40">
                    <a:moveTo>
                      <a:pt x="0" y="14"/>
                    </a:moveTo>
                    <a:lnTo>
                      <a:pt x="0" y="14"/>
                    </a:lnTo>
                    <a:lnTo>
                      <a:pt x="3" y="7"/>
                    </a:lnTo>
                    <a:lnTo>
                      <a:pt x="12" y="2"/>
                    </a:lnTo>
                    <a:lnTo>
                      <a:pt x="21" y="0"/>
                    </a:lnTo>
                    <a:lnTo>
                      <a:pt x="33" y="0"/>
                    </a:lnTo>
                    <a:lnTo>
                      <a:pt x="47" y="2"/>
                    </a:lnTo>
                    <a:lnTo>
                      <a:pt x="57" y="7"/>
                    </a:lnTo>
                    <a:lnTo>
                      <a:pt x="61" y="16"/>
                    </a:lnTo>
                    <a:lnTo>
                      <a:pt x="64" y="23"/>
                    </a:lnTo>
                    <a:lnTo>
                      <a:pt x="59" y="30"/>
                    </a:lnTo>
                    <a:lnTo>
                      <a:pt x="52" y="37"/>
                    </a:lnTo>
                    <a:lnTo>
                      <a:pt x="40" y="40"/>
                    </a:lnTo>
                    <a:lnTo>
                      <a:pt x="28" y="40"/>
                    </a:lnTo>
                    <a:lnTo>
                      <a:pt x="17" y="35"/>
                    </a:lnTo>
                    <a:lnTo>
                      <a:pt x="7" y="30"/>
                    </a:lnTo>
                    <a:lnTo>
                      <a:pt x="0" y="23"/>
                    </a:lnTo>
                    <a:lnTo>
                      <a:pt x="0" y="14"/>
                    </a:lnTo>
                    <a:close/>
                  </a:path>
                </a:pathLst>
              </a:custGeom>
              <a:solidFill>
                <a:srgbClr val="FFE400"/>
              </a:solidFill>
              <a:ln w="9525">
                <a:noFill/>
                <a:round/>
                <a:headEnd/>
                <a:tailEnd/>
              </a:ln>
            </p:spPr>
            <p:txBody>
              <a:bodyPr/>
              <a:lstStyle/>
              <a:p>
                <a:endParaRPr lang="en-US"/>
              </a:p>
            </p:txBody>
          </p:sp>
          <p:sp>
            <p:nvSpPr>
              <p:cNvPr id="125" name="Freeform 218"/>
              <p:cNvSpPr>
                <a:spLocks/>
              </p:cNvSpPr>
              <p:nvPr/>
            </p:nvSpPr>
            <p:spPr bwMode="auto">
              <a:xfrm>
                <a:off x="5001" y="3030"/>
                <a:ext cx="61" cy="37"/>
              </a:xfrm>
              <a:custGeom>
                <a:avLst/>
                <a:gdLst>
                  <a:gd name="T0" fmla="*/ 0 w 61"/>
                  <a:gd name="T1" fmla="*/ 14 h 37"/>
                  <a:gd name="T2" fmla="*/ 0 w 61"/>
                  <a:gd name="T3" fmla="*/ 14 h 37"/>
                  <a:gd name="T4" fmla="*/ 5 w 61"/>
                  <a:gd name="T5" fmla="*/ 7 h 37"/>
                  <a:gd name="T6" fmla="*/ 12 w 61"/>
                  <a:gd name="T7" fmla="*/ 2 h 37"/>
                  <a:gd name="T8" fmla="*/ 21 w 61"/>
                  <a:gd name="T9" fmla="*/ 0 h 37"/>
                  <a:gd name="T10" fmla="*/ 33 w 61"/>
                  <a:gd name="T11" fmla="*/ 0 h 37"/>
                  <a:gd name="T12" fmla="*/ 33 w 61"/>
                  <a:gd name="T13" fmla="*/ 0 h 37"/>
                  <a:gd name="T14" fmla="*/ 45 w 61"/>
                  <a:gd name="T15" fmla="*/ 2 h 37"/>
                  <a:gd name="T16" fmla="*/ 54 w 61"/>
                  <a:gd name="T17" fmla="*/ 9 h 37"/>
                  <a:gd name="T18" fmla="*/ 61 w 61"/>
                  <a:gd name="T19" fmla="*/ 16 h 37"/>
                  <a:gd name="T20" fmla="*/ 61 w 61"/>
                  <a:gd name="T21" fmla="*/ 23 h 37"/>
                  <a:gd name="T22" fmla="*/ 61 w 61"/>
                  <a:gd name="T23" fmla="*/ 23 h 37"/>
                  <a:gd name="T24" fmla="*/ 59 w 61"/>
                  <a:gd name="T25" fmla="*/ 30 h 37"/>
                  <a:gd name="T26" fmla="*/ 52 w 61"/>
                  <a:gd name="T27" fmla="*/ 35 h 37"/>
                  <a:gd name="T28" fmla="*/ 40 w 61"/>
                  <a:gd name="T29" fmla="*/ 37 h 37"/>
                  <a:gd name="T30" fmla="*/ 28 w 61"/>
                  <a:gd name="T31" fmla="*/ 37 h 37"/>
                  <a:gd name="T32" fmla="*/ 28 w 61"/>
                  <a:gd name="T33" fmla="*/ 37 h 37"/>
                  <a:gd name="T34" fmla="*/ 17 w 61"/>
                  <a:gd name="T35" fmla="*/ 35 h 37"/>
                  <a:gd name="T36" fmla="*/ 7 w 61"/>
                  <a:gd name="T37" fmla="*/ 30 h 37"/>
                  <a:gd name="T38" fmla="*/ 3 w 61"/>
                  <a:gd name="T39" fmla="*/ 23 h 37"/>
                  <a:gd name="T40" fmla="*/ 0 w 61"/>
                  <a:gd name="T41" fmla="*/ 14 h 37"/>
                  <a:gd name="T42" fmla="*/ 0 w 61"/>
                  <a:gd name="T43" fmla="*/ 14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1"/>
                  <a:gd name="T67" fmla="*/ 0 h 37"/>
                  <a:gd name="T68" fmla="*/ 61 w 61"/>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1" h="37">
                    <a:moveTo>
                      <a:pt x="0" y="14"/>
                    </a:moveTo>
                    <a:lnTo>
                      <a:pt x="0" y="14"/>
                    </a:lnTo>
                    <a:lnTo>
                      <a:pt x="5" y="7"/>
                    </a:lnTo>
                    <a:lnTo>
                      <a:pt x="12" y="2"/>
                    </a:lnTo>
                    <a:lnTo>
                      <a:pt x="21" y="0"/>
                    </a:lnTo>
                    <a:lnTo>
                      <a:pt x="33" y="0"/>
                    </a:lnTo>
                    <a:lnTo>
                      <a:pt x="45" y="2"/>
                    </a:lnTo>
                    <a:lnTo>
                      <a:pt x="54" y="9"/>
                    </a:lnTo>
                    <a:lnTo>
                      <a:pt x="61" y="16"/>
                    </a:lnTo>
                    <a:lnTo>
                      <a:pt x="61" y="23"/>
                    </a:lnTo>
                    <a:lnTo>
                      <a:pt x="59" y="30"/>
                    </a:lnTo>
                    <a:lnTo>
                      <a:pt x="52" y="35"/>
                    </a:lnTo>
                    <a:lnTo>
                      <a:pt x="40" y="37"/>
                    </a:lnTo>
                    <a:lnTo>
                      <a:pt x="28" y="37"/>
                    </a:lnTo>
                    <a:lnTo>
                      <a:pt x="17" y="35"/>
                    </a:lnTo>
                    <a:lnTo>
                      <a:pt x="7" y="30"/>
                    </a:lnTo>
                    <a:lnTo>
                      <a:pt x="3" y="23"/>
                    </a:lnTo>
                    <a:lnTo>
                      <a:pt x="0" y="14"/>
                    </a:lnTo>
                    <a:close/>
                  </a:path>
                </a:pathLst>
              </a:custGeom>
              <a:solidFill>
                <a:srgbClr val="FFE100"/>
              </a:solidFill>
              <a:ln w="9525">
                <a:noFill/>
                <a:round/>
                <a:headEnd/>
                <a:tailEnd/>
              </a:ln>
            </p:spPr>
            <p:txBody>
              <a:bodyPr/>
              <a:lstStyle/>
              <a:p>
                <a:endParaRPr lang="en-US"/>
              </a:p>
            </p:txBody>
          </p:sp>
          <p:sp>
            <p:nvSpPr>
              <p:cNvPr id="126" name="Freeform 219"/>
              <p:cNvSpPr>
                <a:spLocks/>
              </p:cNvSpPr>
              <p:nvPr/>
            </p:nvSpPr>
            <p:spPr bwMode="auto">
              <a:xfrm>
                <a:off x="5004" y="3030"/>
                <a:ext cx="56" cy="37"/>
              </a:xfrm>
              <a:custGeom>
                <a:avLst/>
                <a:gdLst>
                  <a:gd name="T0" fmla="*/ 0 w 56"/>
                  <a:gd name="T1" fmla="*/ 16 h 37"/>
                  <a:gd name="T2" fmla="*/ 0 w 56"/>
                  <a:gd name="T3" fmla="*/ 16 h 37"/>
                  <a:gd name="T4" fmla="*/ 4 w 56"/>
                  <a:gd name="T5" fmla="*/ 9 h 37"/>
                  <a:gd name="T6" fmla="*/ 9 w 56"/>
                  <a:gd name="T7" fmla="*/ 5 h 37"/>
                  <a:gd name="T8" fmla="*/ 21 w 56"/>
                  <a:gd name="T9" fmla="*/ 0 h 37"/>
                  <a:gd name="T10" fmla="*/ 30 w 56"/>
                  <a:gd name="T11" fmla="*/ 0 h 37"/>
                  <a:gd name="T12" fmla="*/ 30 w 56"/>
                  <a:gd name="T13" fmla="*/ 0 h 37"/>
                  <a:gd name="T14" fmla="*/ 42 w 56"/>
                  <a:gd name="T15" fmla="*/ 5 h 37"/>
                  <a:gd name="T16" fmla="*/ 51 w 56"/>
                  <a:gd name="T17" fmla="*/ 9 h 37"/>
                  <a:gd name="T18" fmla="*/ 56 w 56"/>
                  <a:gd name="T19" fmla="*/ 16 h 37"/>
                  <a:gd name="T20" fmla="*/ 56 w 56"/>
                  <a:gd name="T21" fmla="*/ 23 h 37"/>
                  <a:gd name="T22" fmla="*/ 56 w 56"/>
                  <a:gd name="T23" fmla="*/ 23 h 37"/>
                  <a:gd name="T24" fmla="*/ 54 w 56"/>
                  <a:gd name="T25" fmla="*/ 30 h 37"/>
                  <a:gd name="T26" fmla="*/ 47 w 56"/>
                  <a:gd name="T27" fmla="*/ 35 h 37"/>
                  <a:gd name="T28" fmla="*/ 37 w 56"/>
                  <a:gd name="T29" fmla="*/ 37 h 37"/>
                  <a:gd name="T30" fmla="*/ 25 w 56"/>
                  <a:gd name="T31" fmla="*/ 37 h 37"/>
                  <a:gd name="T32" fmla="*/ 25 w 56"/>
                  <a:gd name="T33" fmla="*/ 37 h 37"/>
                  <a:gd name="T34" fmla="*/ 16 w 56"/>
                  <a:gd name="T35" fmla="*/ 35 h 37"/>
                  <a:gd name="T36" fmla="*/ 7 w 56"/>
                  <a:gd name="T37" fmla="*/ 30 h 37"/>
                  <a:gd name="T38" fmla="*/ 2 w 56"/>
                  <a:gd name="T39" fmla="*/ 23 h 37"/>
                  <a:gd name="T40" fmla="*/ 0 w 56"/>
                  <a:gd name="T41" fmla="*/ 16 h 37"/>
                  <a:gd name="T42" fmla="*/ 0 w 56"/>
                  <a:gd name="T43" fmla="*/ 16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37"/>
                  <a:gd name="T68" fmla="*/ 56 w 56"/>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37">
                    <a:moveTo>
                      <a:pt x="0" y="16"/>
                    </a:moveTo>
                    <a:lnTo>
                      <a:pt x="0" y="16"/>
                    </a:lnTo>
                    <a:lnTo>
                      <a:pt x="4" y="9"/>
                    </a:lnTo>
                    <a:lnTo>
                      <a:pt x="9" y="5"/>
                    </a:lnTo>
                    <a:lnTo>
                      <a:pt x="21" y="0"/>
                    </a:lnTo>
                    <a:lnTo>
                      <a:pt x="30" y="0"/>
                    </a:lnTo>
                    <a:lnTo>
                      <a:pt x="42" y="5"/>
                    </a:lnTo>
                    <a:lnTo>
                      <a:pt x="51" y="9"/>
                    </a:lnTo>
                    <a:lnTo>
                      <a:pt x="56" y="16"/>
                    </a:lnTo>
                    <a:lnTo>
                      <a:pt x="56" y="23"/>
                    </a:lnTo>
                    <a:lnTo>
                      <a:pt x="54" y="30"/>
                    </a:lnTo>
                    <a:lnTo>
                      <a:pt x="47" y="35"/>
                    </a:lnTo>
                    <a:lnTo>
                      <a:pt x="37" y="37"/>
                    </a:lnTo>
                    <a:lnTo>
                      <a:pt x="25" y="37"/>
                    </a:lnTo>
                    <a:lnTo>
                      <a:pt x="16" y="35"/>
                    </a:lnTo>
                    <a:lnTo>
                      <a:pt x="7" y="30"/>
                    </a:lnTo>
                    <a:lnTo>
                      <a:pt x="2" y="23"/>
                    </a:lnTo>
                    <a:lnTo>
                      <a:pt x="0" y="16"/>
                    </a:lnTo>
                    <a:close/>
                  </a:path>
                </a:pathLst>
              </a:custGeom>
              <a:solidFill>
                <a:srgbClr val="FFDE00"/>
              </a:solidFill>
              <a:ln w="9525">
                <a:noFill/>
                <a:round/>
                <a:headEnd/>
                <a:tailEnd/>
              </a:ln>
            </p:spPr>
            <p:txBody>
              <a:bodyPr/>
              <a:lstStyle/>
              <a:p>
                <a:endParaRPr lang="en-US"/>
              </a:p>
            </p:txBody>
          </p:sp>
          <p:sp>
            <p:nvSpPr>
              <p:cNvPr id="127" name="Freeform 220"/>
              <p:cNvSpPr>
                <a:spLocks/>
              </p:cNvSpPr>
              <p:nvPr/>
            </p:nvSpPr>
            <p:spPr bwMode="auto">
              <a:xfrm>
                <a:off x="5006" y="3032"/>
                <a:ext cx="54" cy="35"/>
              </a:xfrm>
              <a:custGeom>
                <a:avLst/>
                <a:gdLst>
                  <a:gd name="T0" fmla="*/ 0 w 54"/>
                  <a:gd name="T1" fmla="*/ 14 h 35"/>
                  <a:gd name="T2" fmla="*/ 0 w 54"/>
                  <a:gd name="T3" fmla="*/ 14 h 35"/>
                  <a:gd name="T4" fmla="*/ 2 w 54"/>
                  <a:gd name="T5" fmla="*/ 7 h 35"/>
                  <a:gd name="T6" fmla="*/ 9 w 54"/>
                  <a:gd name="T7" fmla="*/ 3 h 35"/>
                  <a:gd name="T8" fmla="*/ 19 w 54"/>
                  <a:gd name="T9" fmla="*/ 0 h 35"/>
                  <a:gd name="T10" fmla="*/ 28 w 54"/>
                  <a:gd name="T11" fmla="*/ 0 h 35"/>
                  <a:gd name="T12" fmla="*/ 28 w 54"/>
                  <a:gd name="T13" fmla="*/ 0 h 35"/>
                  <a:gd name="T14" fmla="*/ 40 w 54"/>
                  <a:gd name="T15" fmla="*/ 3 h 35"/>
                  <a:gd name="T16" fmla="*/ 47 w 54"/>
                  <a:gd name="T17" fmla="*/ 7 h 35"/>
                  <a:gd name="T18" fmla="*/ 52 w 54"/>
                  <a:gd name="T19" fmla="*/ 14 h 35"/>
                  <a:gd name="T20" fmla="*/ 54 w 54"/>
                  <a:gd name="T21" fmla="*/ 21 h 35"/>
                  <a:gd name="T22" fmla="*/ 54 w 54"/>
                  <a:gd name="T23" fmla="*/ 21 h 35"/>
                  <a:gd name="T24" fmla="*/ 49 w 54"/>
                  <a:gd name="T25" fmla="*/ 26 h 35"/>
                  <a:gd name="T26" fmla="*/ 45 w 54"/>
                  <a:gd name="T27" fmla="*/ 31 h 35"/>
                  <a:gd name="T28" fmla="*/ 35 w 54"/>
                  <a:gd name="T29" fmla="*/ 35 h 35"/>
                  <a:gd name="T30" fmla="*/ 23 w 54"/>
                  <a:gd name="T31" fmla="*/ 35 h 35"/>
                  <a:gd name="T32" fmla="*/ 23 w 54"/>
                  <a:gd name="T33" fmla="*/ 35 h 35"/>
                  <a:gd name="T34" fmla="*/ 14 w 54"/>
                  <a:gd name="T35" fmla="*/ 31 h 35"/>
                  <a:gd name="T36" fmla="*/ 7 w 54"/>
                  <a:gd name="T37" fmla="*/ 26 h 35"/>
                  <a:gd name="T38" fmla="*/ 0 w 54"/>
                  <a:gd name="T39" fmla="*/ 21 h 35"/>
                  <a:gd name="T40" fmla="*/ 0 w 54"/>
                  <a:gd name="T41" fmla="*/ 14 h 35"/>
                  <a:gd name="T42" fmla="*/ 0 w 54"/>
                  <a:gd name="T43" fmla="*/ 14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35"/>
                  <a:gd name="T68" fmla="*/ 54 w 54"/>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35">
                    <a:moveTo>
                      <a:pt x="0" y="14"/>
                    </a:moveTo>
                    <a:lnTo>
                      <a:pt x="0" y="14"/>
                    </a:lnTo>
                    <a:lnTo>
                      <a:pt x="2" y="7"/>
                    </a:lnTo>
                    <a:lnTo>
                      <a:pt x="9" y="3"/>
                    </a:lnTo>
                    <a:lnTo>
                      <a:pt x="19" y="0"/>
                    </a:lnTo>
                    <a:lnTo>
                      <a:pt x="28" y="0"/>
                    </a:lnTo>
                    <a:lnTo>
                      <a:pt x="40" y="3"/>
                    </a:lnTo>
                    <a:lnTo>
                      <a:pt x="47" y="7"/>
                    </a:lnTo>
                    <a:lnTo>
                      <a:pt x="52" y="14"/>
                    </a:lnTo>
                    <a:lnTo>
                      <a:pt x="54" y="21"/>
                    </a:lnTo>
                    <a:lnTo>
                      <a:pt x="49" y="26"/>
                    </a:lnTo>
                    <a:lnTo>
                      <a:pt x="45" y="31"/>
                    </a:lnTo>
                    <a:lnTo>
                      <a:pt x="35" y="35"/>
                    </a:lnTo>
                    <a:lnTo>
                      <a:pt x="23" y="35"/>
                    </a:lnTo>
                    <a:lnTo>
                      <a:pt x="14" y="31"/>
                    </a:lnTo>
                    <a:lnTo>
                      <a:pt x="7" y="26"/>
                    </a:lnTo>
                    <a:lnTo>
                      <a:pt x="0" y="21"/>
                    </a:lnTo>
                    <a:lnTo>
                      <a:pt x="0" y="14"/>
                    </a:lnTo>
                    <a:close/>
                  </a:path>
                </a:pathLst>
              </a:custGeom>
              <a:solidFill>
                <a:srgbClr val="FFDB00"/>
              </a:solidFill>
              <a:ln w="9525">
                <a:noFill/>
                <a:round/>
                <a:headEnd/>
                <a:tailEnd/>
              </a:ln>
            </p:spPr>
            <p:txBody>
              <a:bodyPr/>
              <a:lstStyle/>
              <a:p>
                <a:endParaRPr lang="en-US"/>
              </a:p>
            </p:txBody>
          </p:sp>
          <p:sp>
            <p:nvSpPr>
              <p:cNvPr id="128" name="Freeform 221"/>
              <p:cNvSpPr>
                <a:spLocks/>
              </p:cNvSpPr>
              <p:nvPr/>
            </p:nvSpPr>
            <p:spPr bwMode="auto">
              <a:xfrm>
                <a:off x="5008" y="3032"/>
                <a:ext cx="50" cy="33"/>
              </a:xfrm>
              <a:custGeom>
                <a:avLst/>
                <a:gdLst>
                  <a:gd name="T0" fmla="*/ 0 w 50"/>
                  <a:gd name="T1" fmla="*/ 14 h 33"/>
                  <a:gd name="T2" fmla="*/ 0 w 50"/>
                  <a:gd name="T3" fmla="*/ 14 h 33"/>
                  <a:gd name="T4" fmla="*/ 3 w 50"/>
                  <a:gd name="T5" fmla="*/ 7 h 33"/>
                  <a:gd name="T6" fmla="*/ 7 w 50"/>
                  <a:gd name="T7" fmla="*/ 3 h 33"/>
                  <a:gd name="T8" fmla="*/ 17 w 50"/>
                  <a:gd name="T9" fmla="*/ 0 h 33"/>
                  <a:gd name="T10" fmla="*/ 26 w 50"/>
                  <a:gd name="T11" fmla="*/ 0 h 33"/>
                  <a:gd name="T12" fmla="*/ 26 w 50"/>
                  <a:gd name="T13" fmla="*/ 0 h 33"/>
                  <a:gd name="T14" fmla="*/ 36 w 50"/>
                  <a:gd name="T15" fmla="*/ 3 h 33"/>
                  <a:gd name="T16" fmla="*/ 45 w 50"/>
                  <a:gd name="T17" fmla="*/ 7 h 33"/>
                  <a:gd name="T18" fmla="*/ 50 w 50"/>
                  <a:gd name="T19" fmla="*/ 14 h 33"/>
                  <a:gd name="T20" fmla="*/ 50 w 50"/>
                  <a:gd name="T21" fmla="*/ 21 h 33"/>
                  <a:gd name="T22" fmla="*/ 50 w 50"/>
                  <a:gd name="T23" fmla="*/ 21 h 33"/>
                  <a:gd name="T24" fmla="*/ 47 w 50"/>
                  <a:gd name="T25" fmla="*/ 26 h 33"/>
                  <a:gd name="T26" fmla="*/ 40 w 50"/>
                  <a:gd name="T27" fmla="*/ 31 h 33"/>
                  <a:gd name="T28" fmla="*/ 33 w 50"/>
                  <a:gd name="T29" fmla="*/ 33 h 33"/>
                  <a:gd name="T30" fmla="*/ 21 w 50"/>
                  <a:gd name="T31" fmla="*/ 33 h 33"/>
                  <a:gd name="T32" fmla="*/ 21 w 50"/>
                  <a:gd name="T33" fmla="*/ 33 h 33"/>
                  <a:gd name="T34" fmla="*/ 12 w 50"/>
                  <a:gd name="T35" fmla="*/ 31 h 33"/>
                  <a:gd name="T36" fmla="*/ 5 w 50"/>
                  <a:gd name="T37" fmla="*/ 26 h 33"/>
                  <a:gd name="T38" fmla="*/ 0 w 50"/>
                  <a:gd name="T39" fmla="*/ 21 h 33"/>
                  <a:gd name="T40" fmla="*/ 0 w 50"/>
                  <a:gd name="T41" fmla="*/ 14 h 33"/>
                  <a:gd name="T42" fmla="*/ 0 w 50"/>
                  <a:gd name="T43" fmla="*/ 14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3"/>
                  <a:gd name="T68" fmla="*/ 50 w 50"/>
                  <a:gd name="T69" fmla="*/ 33 h 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3">
                    <a:moveTo>
                      <a:pt x="0" y="14"/>
                    </a:moveTo>
                    <a:lnTo>
                      <a:pt x="0" y="14"/>
                    </a:lnTo>
                    <a:lnTo>
                      <a:pt x="3" y="7"/>
                    </a:lnTo>
                    <a:lnTo>
                      <a:pt x="7" y="3"/>
                    </a:lnTo>
                    <a:lnTo>
                      <a:pt x="17" y="0"/>
                    </a:lnTo>
                    <a:lnTo>
                      <a:pt x="26" y="0"/>
                    </a:lnTo>
                    <a:lnTo>
                      <a:pt x="36" y="3"/>
                    </a:lnTo>
                    <a:lnTo>
                      <a:pt x="45" y="7"/>
                    </a:lnTo>
                    <a:lnTo>
                      <a:pt x="50" y="14"/>
                    </a:lnTo>
                    <a:lnTo>
                      <a:pt x="50" y="21"/>
                    </a:lnTo>
                    <a:lnTo>
                      <a:pt x="47" y="26"/>
                    </a:lnTo>
                    <a:lnTo>
                      <a:pt x="40" y="31"/>
                    </a:lnTo>
                    <a:lnTo>
                      <a:pt x="33" y="33"/>
                    </a:lnTo>
                    <a:lnTo>
                      <a:pt x="21" y="33"/>
                    </a:lnTo>
                    <a:lnTo>
                      <a:pt x="12" y="31"/>
                    </a:lnTo>
                    <a:lnTo>
                      <a:pt x="5" y="26"/>
                    </a:lnTo>
                    <a:lnTo>
                      <a:pt x="0" y="21"/>
                    </a:lnTo>
                    <a:lnTo>
                      <a:pt x="0" y="14"/>
                    </a:lnTo>
                    <a:close/>
                  </a:path>
                </a:pathLst>
              </a:custGeom>
              <a:solidFill>
                <a:srgbClr val="FFD700"/>
              </a:solidFill>
              <a:ln w="9525">
                <a:noFill/>
                <a:round/>
                <a:headEnd/>
                <a:tailEnd/>
              </a:ln>
            </p:spPr>
            <p:txBody>
              <a:bodyPr/>
              <a:lstStyle/>
              <a:p>
                <a:endParaRPr lang="en-US"/>
              </a:p>
            </p:txBody>
          </p:sp>
          <p:sp>
            <p:nvSpPr>
              <p:cNvPr id="129" name="Freeform 222"/>
              <p:cNvSpPr>
                <a:spLocks/>
              </p:cNvSpPr>
              <p:nvPr/>
            </p:nvSpPr>
            <p:spPr bwMode="auto">
              <a:xfrm>
                <a:off x="5008" y="3035"/>
                <a:ext cx="47" cy="30"/>
              </a:xfrm>
              <a:custGeom>
                <a:avLst/>
                <a:gdLst>
                  <a:gd name="T0" fmla="*/ 0 w 47"/>
                  <a:gd name="T1" fmla="*/ 11 h 30"/>
                  <a:gd name="T2" fmla="*/ 0 w 47"/>
                  <a:gd name="T3" fmla="*/ 11 h 30"/>
                  <a:gd name="T4" fmla="*/ 3 w 47"/>
                  <a:gd name="T5" fmla="*/ 4 h 30"/>
                  <a:gd name="T6" fmla="*/ 10 w 47"/>
                  <a:gd name="T7" fmla="*/ 2 h 30"/>
                  <a:gd name="T8" fmla="*/ 17 w 47"/>
                  <a:gd name="T9" fmla="*/ 0 h 30"/>
                  <a:gd name="T10" fmla="*/ 26 w 47"/>
                  <a:gd name="T11" fmla="*/ 0 h 30"/>
                  <a:gd name="T12" fmla="*/ 26 w 47"/>
                  <a:gd name="T13" fmla="*/ 0 h 30"/>
                  <a:gd name="T14" fmla="*/ 36 w 47"/>
                  <a:gd name="T15" fmla="*/ 2 h 30"/>
                  <a:gd name="T16" fmla="*/ 43 w 47"/>
                  <a:gd name="T17" fmla="*/ 7 h 30"/>
                  <a:gd name="T18" fmla="*/ 47 w 47"/>
                  <a:gd name="T19" fmla="*/ 11 h 30"/>
                  <a:gd name="T20" fmla="*/ 47 w 47"/>
                  <a:gd name="T21" fmla="*/ 18 h 30"/>
                  <a:gd name="T22" fmla="*/ 47 w 47"/>
                  <a:gd name="T23" fmla="*/ 18 h 30"/>
                  <a:gd name="T24" fmla="*/ 45 w 47"/>
                  <a:gd name="T25" fmla="*/ 23 h 30"/>
                  <a:gd name="T26" fmla="*/ 40 w 47"/>
                  <a:gd name="T27" fmla="*/ 28 h 30"/>
                  <a:gd name="T28" fmla="*/ 31 w 47"/>
                  <a:gd name="T29" fmla="*/ 30 h 30"/>
                  <a:gd name="T30" fmla="*/ 21 w 47"/>
                  <a:gd name="T31" fmla="*/ 30 h 30"/>
                  <a:gd name="T32" fmla="*/ 21 w 47"/>
                  <a:gd name="T33" fmla="*/ 30 h 30"/>
                  <a:gd name="T34" fmla="*/ 14 w 47"/>
                  <a:gd name="T35" fmla="*/ 28 h 30"/>
                  <a:gd name="T36" fmla="*/ 7 w 47"/>
                  <a:gd name="T37" fmla="*/ 23 h 30"/>
                  <a:gd name="T38" fmla="*/ 3 w 47"/>
                  <a:gd name="T39" fmla="*/ 16 h 30"/>
                  <a:gd name="T40" fmla="*/ 0 w 47"/>
                  <a:gd name="T41" fmla="*/ 11 h 30"/>
                  <a:gd name="T42" fmla="*/ 0 w 47"/>
                  <a:gd name="T43" fmla="*/ 11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0"/>
                  <a:gd name="T68" fmla="*/ 47 w 47"/>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0">
                    <a:moveTo>
                      <a:pt x="0" y="11"/>
                    </a:moveTo>
                    <a:lnTo>
                      <a:pt x="0" y="11"/>
                    </a:lnTo>
                    <a:lnTo>
                      <a:pt x="3" y="4"/>
                    </a:lnTo>
                    <a:lnTo>
                      <a:pt x="10" y="2"/>
                    </a:lnTo>
                    <a:lnTo>
                      <a:pt x="17" y="0"/>
                    </a:lnTo>
                    <a:lnTo>
                      <a:pt x="26" y="0"/>
                    </a:lnTo>
                    <a:lnTo>
                      <a:pt x="36" y="2"/>
                    </a:lnTo>
                    <a:lnTo>
                      <a:pt x="43" y="7"/>
                    </a:lnTo>
                    <a:lnTo>
                      <a:pt x="47" y="11"/>
                    </a:lnTo>
                    <a:lnTo>
                      <a:pt x="47" y="18"/>
                    </a:lnTo>
                    <a:lnTo>
                      <a:pt x="45" y="23"/>
                    </a:lnTo>
                    <a:lnTo>
                      <a:pt x="40" y="28"/>
                    </a:lnTo>
                    <a:lnTo>
                      <a:pt x="31" y="30"/>
                    </a:lnTo>
                    <a:lnTo>
                      <a:pt x="21" y="30"/>
                    </a:lnTo>
                    <a:lnTo>
                      <a:pt x="14" y="28"/>
                    </a:lnTo>
                    <a:lnTo>
                      <a:pt x="7" y="23"/>
                    </a:lnTo>
                    <a:lnTo>
                      <a:pt x="3" y="16"/>
                    </a:lnTo>
                    <a:lnTo>
                      <a:pt x="0" y="11"/>
                    </a:lnTo>
                    <a:close/>
                  </a:path>
                </a:pathLst>
              </a:custGeom>
              <a:solidFill>
                <a:srgbClr val="FFD400"/>
              </a:solidFill>
              <a:ln w="9525">
                <a:noFill/>
                <a:round/>
                <a:headEnd/>
                <a:tailEnd/>
              </a:ln>
            </p:spPr>
            <p:txBody>
              <a:bodyPr/>
              <a:lstStyle/>
              <a:p>
                <a:endParaRPr lang="en-US"/>
              </a:p>
            </p:txBody>
          </p:sp>
          <p:sp>
            <p:nvSpPr>
              <p:cNvPr id="130" name="Freeform 223"/>
              <p:cNvSpPr>
                <a:spLocks/>
              </p:cNvSpPr>
              <p:nvPr/>
            </p:nvSpPr>
            <p:spPr bwMode="auto">
              <a:xfrm>
                <a:off x="5011" y="3035"/>
                <a:ext cx="44" cy="28"/>
              </a:xfrm>
              <a:custGeom>
                <a:avLst/>
                <a:gdLst>
                  <a:gd name="T0" fmla="*/ 44 w 44"/>
                  <a:gd name="T1" fmla="*/ 16 h 28"/>
                  <a:gd name="T2" fmla="*/ 44 w 44"/>
                  <a:gd name="T3" fmla="*/ 16 h 28"/>
                  <a:gd name="T4" fmla="*/ 42 w 44"/>
                  <a:gd name="T5" fmla="*/ 23 h 28"/>
                  <a:gd name="T6" fmla="*/ 35 w 44"/>
                  <a:gd name="T7" fmla="*/ 25 h 28"/>
                  <a:gd name="T8" fmla="*/ 28 w 44"/>
                  <a:gd name="T9" fmla="*/ 28 h 28"/>
                  <a:gd name="T10" fmla="*/ 18 w 44"/>
                  <a:gd name="T11" fmla="*/ 28 h 28"/>
                  <a:gd name="T12" fmla="*/ 18 w 44"/>
                  <a:gd name="T13" fmla="*/ 28 h 28"/>
                  <a:gd name="T14" fmla="*/ 11 w 44"/>
                  <a:gd name="T15" fmla="*/ 25 h 28"/>
                  <a:gd name="T16" fmla="*/ 4 w 44"/>
                  <a:gd name="T17" fmla="*/ 23 h 28"/>
                  <a:gd name="T18" fmla="*/ 0 w 44"/>
                  <a:gd name="T19" fmla="*/ 16 h 28"/>
                  <a:gd name="T20" fmla="*/ 0 w 44"/>
                  <a:gd name="T21" fmla="*/ 11 h 28"/>
                  <a:gd name="T22" fmla="*/ 0 w 44"/>
                  <a:gd name="T23" fmla="*/ 11 h 28"/>
                  <a:gd name="T24" fmla="*/ 2 w 44"/>
                  <a:gd name="T25" fmla="*/ 7 h 28"/>
                  <a:gd name="T26" fmla="*/ 7 w 44"/>
                  <a:gd name="T27" fmla="*/ 2 h 28"/>
                  <a:gd name="T28" fmla="*/ 14 w 44"/>
                  <a:gd name="T29" fmla="*/ 0 h 28"/>
                  <a:gd name="T30" fmla="*/ 23 w 44"/>
                  <a:gd name="T31" fmla="*/ 0 h 28"/>
                  <a:gd name="T32" fmla="*/ 23 w 44"/>
                  <a:gd name="T33" fmla="*/ 0 h 28"/>
                  <a:gd name="T34" fmla="*/ 33 w 44"/>
                  <a:gd name="T35" fmla="*/ 2 h 28"/>
                  <a:gd name="T36" fmla="*/ 40 w 44"/>
                  <a:gd name="T37" fmla="*/ 7 h 28"/>
                  <a:gd name="T38" fmla="*/ 42 w 44"/>
                  <a:gd name="T39" fmla="*/ 11 h 28"/>
                  <a:gd name="T40" fmla="*/ 44 w 44"/>
                  <a:gd name="T41" fmla="*/ 16 h 28"/>
                  <a:gd name="T42" fmla="*/ 44 w 44"/>
                  <a:gd name="T43" fmla="*/ 16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28"/>
                  <a:gd name="T68" fmla="*/ 44 w 44"/>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28">
                    <a:moveTo>
                      <a:pt x="44" y="16"/>
                    </a:moveTo>
                    <a:lnTo>
                      <a:pt x="44" y="16"/>
                    </a:lnTo>
                    <a:lnTo>
                      <a:pt x="42" y="23"/>
                    </a:lnTo>
                    <a:lnTo>
                      <a:pt x="35" y="25"/>
                    </a:lnTo>
                    <a:lnTo>
                      <a:pt x="28" y="28"/>
                    </a:lnTo>
                    <a:lnTo>
                      <a:pt x="18" y="28"/>
                    </a:lnTo>
                    <a:lnTo>
                      <a:pt x="11" y="25"/>
                    </a:lnTo>
                    <a:lnTo>
                      <a:pt x="4" y="23"/>
                    </a:lnTo>
                    <a:lnTo>
                      <a:pt x="0" y="16"/>
                    </a:lnTo>
                    <a:lnTo>
                      <a:pt x="0" y="11"/>
                    </a:lnTo>
                    <a:lnTo>
                      <a:pt x="2" y="7"/>
                    </a:lnTo>
                    <a:lnTo>
                      <a:pt x="7" y="2"/>
                    </a:lnTo>
                    <a:lnTo>
                      <a:pt x="14" y="0"/>
                    </a:lnTo>
                    <a:lnTo>
                      <a:pt x="23" y="0"/>
                    </a:lnTo>
                    <a:lnTo>
                      <a:pt x="33" y="2"/>
                    </a:lnTo>
                    <a:lnTo>
                      <a:pt x="40" y="7"/>
                    </a:lnTo>
                    <a:lnTo>
                      <a:pt x="42" y="11"/>
                    </a:lnTo>
                    <a:lnTo>
                      <a:pt x="44" y="16"/>
                    </a:lnTo>
                    <a:close/>
                  </a:path>
                </a:pathLst>
              </a:custGeom>
              <a:solidFill>
                <a:srgbClr val="FFD100"/>
              </a:solidFill>
              <a:ln w="9525">
                <a:noFill/>
                <a:round/>
                <a:headEnd/>
                <a:tailEnd/>
              </a:ln>
            </p:spPr>
            <p:txBody>
              <a:bodyPr/>
              <a:lstStyle/>
              <a:p>
                <a:endParaRPr lang="en-US"/>
              </a:p>
            </p:txBody>
          </p:sp>
          <p:sp>
            <p:nvSpPr>
              <p:cNvPr id="131" name="Freeform 224"/>
              <p:cNvSpPr>
                <a:spLocks/>
              </p:cNvSpPr>
              <p:nvPr/>
            </p:nvSpPr>
            <p:spPr bwMode="auto">
              <a:xfrm>
                <a:off x="4756" y="3030"/>
                <a:ext cx="85" cy="54"/>
              </a:xfrm>
              <a:custGeom>
                <a:avLst/>
                <a:gdLst>
                  <a:gd name="T0" fmla="*/ 85 w 85"/>
                  <a:gd name="T1" fmla="*/ 26 h 54"/>
                  <a:gd name="T2" fmla="*/ 85 w 85"/>
                  <a:gd name="T3" fmla="*/ 26 h 54"/>
                  <a:gd name="T4" fmla="*/ 85 w 85"/>
                  <a:gd name="T5" fmla="*/ 30 h 54"/>
                  <a:gd name="T6" fmla="*/ 83 w 85"/>
                  <a:gd name="T7" fmla="*/ 35 h 54"/>
                  <a:gd name="T8" fmla="*/ 73 w 85"/>
                  <a:gd name="T9" fmla="*/ 45 h 54"/>
                  <a:gd name="T10" fmla="*/ 61 w 85"/>
                  <a:gd name="T11" fmla="*/ 52 h 54"/>
                  <a:gd name="T12" fmla="*/ 45 w 85"/>
                  <a:gd name="T13" fmla="*/ 54 h 54"/>
                  <a:gd name="T14" fmla="*/ 45 w 85"/>
                  <a:gd name="T15" fmla="*/ 54 h 54"/>
                  <a:gd name="T16" fmla="*/ 26 w 85"/>
                  <a:gd name="T17" fmla="*/ 54 h 54"/>
                  <a:gd name="T18" fmla="*/ 12 w 85"/>
                  <a:gd name="T19" fmla="*/ 47 h 54"/>
                  <a:gd name="T20" fmla="*/ 2 w 85"/>
                  <a:gd name="T21" fmla="*/ 40 h 54"/>
                  <a:gd name="T22" fmla="*/ 0 w 85"/>
                  <a:gd name="T23" fmla="*/ 35 h 54"/>
                  <a:gd name="T24" fmla="*/ 0 w 85"/>
                  <a:gd name="T25" fmla="*/ 28 h 54"/>
                  <a:gd name="T26" fmla="*/ 0 w 85"/>
                  <a:gd name="T27" fmla="*/ 28 h 54"/>
                  <a:gd name="T28" fmla="*/ 0 w 85"/>
                  <a:gd name="T29" fmla="*/ 23 h 54"/>
                  <a:gd name="T30" fmla="*/ 2 w 85"/>
                  <a:gd name="T31" fmla="*/ 19 h 54"/>
                  <a:gd name="T32" fmla="*/ 12 w 85"/>
                  <a:gd name="T33" fmla="*/ 9 h 54"/>
                  <a:gd name="T34" fmla="*/ 24 w 85"/>
                  <a:gd name="T35" fmla="*/ 2 h 54"/>
                  <a:gd name="T36" fmla="*/ 42 w 85"/>
                  <a:gd name="T37" fmla="*/ 0 h 54"/>
                  <a:gd name="T38" fmla="*/ 42 w 85"/>
                  <a:gd name="T39" fmla="*/ 0 h 54"/>
                  <a:gd name="T40" fmla="*/ 59 w 85"/>
                  <a:gd name="T41" fmla="*/ 0 h 54"/>
                  <a:gd name="T42" fmla="*/ 73 w 85"/>
                  <a:gd name="T43" fmla="*/ 7 h 54"/>
                  <a:gd name="T44" fmla="*/ 83 w 85"/>
                  <a:gd name="T45" fmla="*/ 14 h 54"/>
                  <a:gd name="T46" fmla="*/ 85 w 85"/>
                  <a:gd name="T47" fmla="*/ 19 h 54"/>
                  <a:gd name="T48" fmla="*/ 85 w 85"/>
                  <a:gd name="T49" fmla="*/ 26 h 54"/>
                  <a:gd name="T50" fmla="*/ 85 w 85"/>
                  <a:gd name="T51" fmla="*/ 26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5"/>
                  <a:gd name="T79" fmla="*/ 0 h 54"/>
                  <a:gd name="T80" fmla="*/ 85 w 85"/>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5" h="54">
                    <a:moveTo>
                      <a:pt x="85" y="26"/>
                    </a:moveTo>
                    <a:lnTo>
                      <a:pt x="85" y="26"/>
                    </a:lnTo>
                    <a:lnTo>
                      <a:pt x="85" y="30"/>
                    </a:lnTo>
                    <a:lnTo>
                      <a:pt x="83" y="35"/>
                    </a:lnTo>
                    <a:lnTo>
                      <a:pt x="73" y="45"/>
                    </a:lnTo>
                    <a:lnTo>
                      <a:pt x="61" y="52"/>
                    </a:lnTo>
                    <a:lnTo>
                      <a:pt x="45" y="54"/>
                    </a:lnTo>
                    <a:lnTo>
                      <a:pt x="26" y="54"/>
                    </a:lnTo>
                    <a:lnTo>
                      <a:pt x="12" y="47"/>
                    </a:lnTo>
                    <a:lnTo>
                      <a:pt x="2" y="40"/>
                    </a:lnTo>
                    <a:lnTo>
                      <a:pt x="0" y="35"/>
                    </a:lnTo>
                    <a:lnTo>
                      <a:pt x="0" y="28"/>
                    </a:lnTo>
                    <a:lnTo>
                      <a:pt x="0" y="23"/>
                    </a:lnTo>
                    <a:lnTo>
                      <a:pt x="2" y="19"/>
                    </a:lnTo>
                    <a:lnTo>
                      <a:pt x="12" y="9"/>
                    </a:lnTo>
                    <a:lnTo>
                      <a:pt x="24" y="2"/>
                    </a:lnTo>
                    <a:lnTo>
                      <a:pt x="42" y="0"/>
                    </a:lnTo>
                    <a:lnTo>
                      <a:pt x="59" y="0"/>
                    </a:lnTo>
                    <a:lnTo>
                      <a:pt x="73" y="7"/>
                    </a:lnTo>
                    <a:lnTo>
                      <a:pt x="83" y="14"/>
                    </a:lnTo>
                    <a:lnTo>
                      <a:pt x="85" y="19"/>
                    </a:lnTo>
                    <a:lnTo>
                      <a:pt x="85" y="26"/>
                    </a:lnTo>
                    <a:close/>
                  </a:path>
                </a:pathLst>
              </a:custGeom>
              <a:solidFill>
                <a:srgbClr val="FFFA00"/>
              </a:solidFill>
              <a:ln w="9525">
                <a:noFill/>
                <a:round/>
                <a:headEnd/>
                <a:tailEnd/>
              </a:ln>
            </p:spPr>
            <p:txBody>
              <a:bodyPr/>
              <a:lstStyle/>
              <a:p>
                <a:endParaRPr lang="en-US"/>
              </a:p>
            </p:txBody>
          </p:sp>
          <p:sp>
            <p:nvSpPr>
              <p:cNvPr id="132" name="Freeform 225"/>
              <p:cNvSpPr>
                <a:spLocks/>
              </p:cNvSpPr>
              <p:nvPr/>
            </p:nvSpPr>
            <p:spPr bwMode="auto">
              <a:xfrm>
                <a:off x="4756" y="3030"/>
                <a:ext cx="85" cy="54"/>
              </a:xfrm>
              <a:custGeom>
                <a:avLst/>
                <a:gdLst>
                  <a:gd name="T0" fmla="*/ 0 w 85"/>
                  <a:gd name="T1" fmla="*/ 28 h 54"/>
                  <a:gd name="T2" fmla="*/ 0 w 85"/>
                  <a:gd name="T3" fmla="*/ 28 h 54"/>
                  <a:gd name="T4" fmla="*/ 2 w 85"/>
                  <a:gd name="T5" fmla="*/ 23 h 54"/>
                  <a:gd name="T6" fmla="*/ 5 w 85"/>
                  <a:gd name="T7" fmla="*/ 19 h 54"/>
                  <a:gd name="T8" fmla="*/ 12 w 85"/>
                  <a:gd name="T9" fmla="*/ 9 h 54"/>
                  <a:gd name="T10" fmla="*/ 26 w 85"/>
                  <a:gd name="T11" fmla="*/ 2 h 54"/>
                  <a:gd name="T12" fmla="*/ 42 w 85"/>
                  <a:gd name="T13" fmla="*/ 0 h 54"/>
                  <a:gd name="T14" fmla="*/ 42 w 85"/>
                  <a:gd name="T15" fmla="*/ 0 h 54"/>
                  <a:gd name="T16" fmla="*/ 59 w 85"/>
                  <a:gd name="T17" fmla="*/ 2 h 54"/>
                  <a:gd name="T18" fmla="*/ 71 w 85"/>
                  <a:gd name="T19" fmla="*/ 7 h 54"/>
                  <a:gd name="T20" fmla="*/ 80 w 85"/>
                  <a:gd name="T21" fmla="*/ 14 h 54"/>
                  <a:gd name="T22" fmla="*/ 83 w 85"/>
                  <a:gd name="T23" fmla="*/ 21 h 54"/>
                  <a:gd name="T24" fmla="*/ 85 w 85"/>
                  <a:gd name="T25" fmla="*/ 26 h 54"/>
                  <a:gd name="T26" fmla="*/ 85 w 85"/>
                  <a:gd name="T27" fmla="*/ 26 h 54"/>
                  <a:gd name="T28" fmla="*/ 83 w 85"/>
                  <a:gd name="T29" fmla="*/ 30 h 54"/>
                  <a:gd name="T30" fmla="*/ 83 w 85"/>
                  <a:gd name="T31" fmla="*/ 35 h 54"/>
                  <a:gd name="T32" fmla="*/ 73 w 85"/>
                  <a:gd name="T33" fmla="*/ 45 h 54"/>
                  <a:gd name="T34" fmla="*/ 59 w 85"/>
                  <a:gd name="T35" fmla="*/ 52 h 54"/>
                  <a:gd name="T36" fmla="*/ 42 w 85"/>
                  <a:gd name="T37" fmla="*/ 54 h 54"/>
                  <a:gd name="T38" fmla="*/ 42 w 85"/>
                  <a:gd name="T39" fmla="*/ 54 h 54"/>
                  <a:gd name="T40" fmla="*/ 28 w 85"/>
                  <a:gd name="T41" fmla="*/ 52 h 54"/>
                  <a:gd name="T42" fmla="*/ 14 w 85"/>
                  <a:gd name="T43" fmla="*/ 47 h 54"/>
                  <a:gd name="T44" fmla="*/ 5 w 85"/>
                  <a:gd name="T45" fmla="*/ 40 h 54"/>
                  <a:gd name="T46" fmla="*/ 2 w 85"/>
                  <a:gd name="T47" fmla="*/ 33 h 54"/>
                  <a:gd name="T48" fmla="*/ 0 w 85"/>
                  <a:gd name="T49" fmla="*/ 28 h 54"/>
                  <a:gd name="T50" fmla="*/ 0 w 85"/>
                  <a:gd name="T51" fmla="*/ 28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5"/>
                  <a:gd name="T79" fmla="*/ 0 h 54"/>
                  <a:gd name="T80" fmla="*/ 85 w 85"/>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5" h="54">
                    <a:moveTo>
                      <a:pt x="0" y="28"/>
                    </a:moveTo>
                    <a:lnTo>
                      <a:pt x="0" y="28"/>
                    </a:lnTo>
                    <a:lnTo>
                      <a:pt x="2" y="23"/>
                    </a:lnTo>
                    <a:lnTo>
                      <a:pt x="5" y="19"/>
                    </a:lnTo>
                    <a:lnTo>
                      <a:pt x="12" y="9"/>
                    </a:lnTo>
                    <a:lnTo>
                      <a:pt x="26" y="2"/>
                    </a:lnTo>
                    <a:lnTo>
                      <a:pt x="42" y="0"/>
                    </a:lnTo>
                    <a:lnTo>
                      <a:pt x="59" y="2"/>
                    </a:lnTo>
                    <a:lnTo>
                      <a:pt x="71" y="7"/>
                    </a:lnTo>
                    <a:lnTo>
                      <a:pt x="80" y="14"/>
                    </a:lnTo>
                    <a:lnTo>
                      <a:pt x="83" y="21"/>
                    </a:lnTo>
                    <a:lnTo>
                      <a:pt x="85" y="26"/>
                    </a:lnTo>
                    <a:lnTo>
                      <a:pt x="83" y="30"/>
                    </a:lnTo>
                    <a:lnTo>
                      <a:pt x="83" y="35"/>
                    </a:lnTo>
                    <a:lnTo>
                      <a:pt x="73" y="45"/>
                    </a:lnTo>
                    <a:lnTo>
                      <a:pt x="59" y="52"/>
                    </a:lnTo>
                    <a:lnTo>
                      <a:pt x="42" y="54"/>
                    </a:lnTo>
                    <a:lnTo>
                      <a:pt x="28" y="52"/>
                    </a:lnTo>
                    <a:lnTo>
                      <a:pt x="14" y="47"/>
                    </a:lnTo>
                    <a:lnTo>
                      <a:pt x="5" y="40"/>
                    </a:lnTo>
                    <a:lnTo>
                      <a:pt x="2" y="33"/>
                    </a:lnTo>
                    <a:lnTo>
                      <a:pt x="0" y="28"/>
                    </a:lnTo>
                    <a:close/>
                  </a:path>
                </a:pathLst>
              </a:custGeom>
              <a:solidFill>
                <a:srgbClr val="FFF700"/>
              </a:solidFill>
              <a:ln w="9525">
                <a:noFill/>
                <a:round/>
                <a:headEnd/>
                <a:tailEnd/>
              </a:ln>
            </p:spPr>
            <p:txBody>
              <a:bodyPr/>
              <a:lstStyle/>
              <a:p>
                <a:endParaRPr lang="en-US"/>
              </a:p>
            </p:txBody>
          </p:sp>
          <p:sp>
            <p:nvSpPr>
              <p:cNvPr id="133" name="Freeform 226"/>
              <p:cNvSpPr>
                <a:spLocks/>
              </p:cNvSpPr>
              <p:nvPr/>
            </p:nvSpPr>
            <p:spPr bwMode="auto">
              <a:xfrm>
                <a:off x="4758" y="3032"/>
                <a:ext cx="81" cy="50"/>
              </a:xfrm>
              <a:custGeom>
                <a:avLst/>
                <a:gdLst>
                  <a:gd name="T0" fmla="*/ 0 w 81"/>
                  <a:gd name="T1" fmla="*/ 26 h 50"/>
                  <a:gd name="T2" fmla="*/ 0 w 81"/>
                  <a:gd name="T3" fmla="*/ 26 h 50"/>
                  <a:gd name="T4" fmla="*/ 0 w 81"/>
                  <a:gd name="T5" fmla="*/ 21 h 50"/>
                  <a:gd name="T6" fmla="*/ 3 w 81"/>
                  <a:gd name="T7" fmla="*/ 17 h 50"/>
                  <a:gd name="T8" fmla="*/ 12 w 81"/>
                  <a:gd name="T9" fmla="*/ 7 h 50"/>
                  <a:gd name="T10" fmla="*/ 24 w 81"/>
                  <a:gd name="T11" fmla="*/ 3 h 50"/>
                  <a:gd name="T12" fmla="*/ 40 w 81"/>
                  <a:gd name="T13" fmla="*/ 0 h 50"/>
                  <a:gd name="T14" fmla="*/ 40 w 81"/>
                  <a:gd name="T15" fmla="*/ 0 h 50"/>
                  <a:gd name="T16" fmla="*/ 55 w 81"/>
                  <a:gd name="T17" fmla="*/ 0 h 50"/>
                  <a:gd name="T18" fmla="*/ 69 w 81"/>
                  <a:gd name="T19" fmla="*/ 5 h 50"/>
                  <a:gd name="T20" fmla="*/ 78 w 81"/>
                  <a:gd name="T21" fmla="*/ 14 h 50"/>
                  <a:gd name="T22" fmla="*/ 81 w 81"/>
                  <a:gd name="T23" fmla="*/ 19 h 50"/>
                  <a:gd name="T24" fmla="*/ 81 w 81"/>
                  <a:gd name="T25" fmla="*/ 24 h 50"/>
                  <a:gd name="T26" fmla="*/ 81 w 81"/>
                  <a:gd name="T27" fmla="*/ 24 h 50"/>
                  <a:gd name="T28" fmla="*/ 81 w 81"/>
                  <a:gd name="T29" fmla="*/ 28 h 50"/>
                  <a:gd name="T30" fmla="*/ 78 w 81"/>
                  <a:gd name="T31" fmla="*/ 33 h 50"/>
                  <a:gd name="T32" fmla="*/ 69 w 81"/>
                  <a:gd name="T33" fmla="*/ 43 h 50"/>
                  <a:gd name="T34" fmla="*/ 57 w 81"/>
                  <a:gd name="T35" fmla="*/ 47 h 50"/>
                  <a:gd name="T36" fmla="*/ 40 w 81"/>
                  <a:gd name="T37" fmla="*/ 50 h 50"/>
                  <a:gd name="T38" fmla="*/ 40 w 81"/>
                  <a:gd name="T39" fmla="*/ 50 h 50"/>
                  <a:gd name="T40" fmla="*/ 26 w 81"/>
                  <a:gd name="T41" fmla="*/ 50 h 50"/>
                  <a:gd name="T42" fmla="*/ 12 w 81"/>
                  <a:gd name="T43" fmla="*/ 45 h 50"/>
                  <a:gd name="T44" fmla="*/ 5 w 81"/>
                  <a:gd name="T45" fmla="*/ 35 h 50"/>
                  <a:gd name="T46" fmla="*/ 0 w 81"/>
                  <a:gd name="T47" fmla="*/ 31 h 50"/>
                  <a:gd name="T48" fmla="*/ 0 w 81"/>
                  <a:gd name="T49" fmla="*/ 26 h 50"/>
                  <a:gd name="T50" fmla="*/ 0 w 81"/>
                  <a:gd name="T51" fmla="*/ 26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1"/>
                  <a:gd name="T79" fmla="*/ 0 h 50"/>
                  <a:gd name="T80" fmla="*/ 81 w 81"/>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1" h="50">
                    <a:moveTo>
                      <a:pt x="0" y="26"/>
                    </a:moveTo>
                    <a:lnTo>
                      <a:pt x="0" y="26"/>
                    </a:lnTo>
                    <a:lnTo>
                      <a:pt x="0" y="21"/>
                    </a:lnTo>
                    <a:lnTo>
                      <a:pt x="3" y="17"/>
                    </a:lnTo>
                    <a:lnTo>
                      <a:pt x="12" y="7"/>
                    </a:lnTo>
                    <a:lnTo>
                      <a:pt x="24" y="3"/>
                    </a:lnTo>
                    <a:lnTo>
                      <a:pt x="40" y="0"/>
                    </a:lnTo>
                    <a:lnTo>
                      <a:pt x="55" y="0"/>
                    </a:lnTo>
                    <a:lnTo>
                      <a:pt x="69" y="5"/>
                    </a:lnTo>
                    <a:lnTo>
                      <a:pt x="78" y="14"/>
                    </a:lnTo>
                    <a:lnTo>
                      <a:pt x="81" y="19"/>
                    </a:lnTo>
                    <a:lnTo>
                      <a:pt x="81" y="24"/>
                    </a:lnTo>
                    <a:lnTo>
                      <a:pt x="81" y="28"/>
                    </a:lnTo>
                    <a:lnTo>
                      <a:pt x="78" y="33"/>
                    </a:lnTo>
                    <a:lnTo>
                      <a:pt x="69" y="43"/>
                    </a:lnTo>
                    <a:lnTo>
                      <a:pt x="57" y="47"/>
                    </a:lnTo>
                    <a:lnTo>
                      <a:pt x="40" y="50"/>
                    </a:lnTo>
                    <a:lnTo>
                      <a:pt x="26" y="50"/>
                    </a:lnTo>
                    <a:lnTo>
                      <a:pt x="12" y="45"/>
                    </a:lnTo>
                    <a:lnTo>
                      <a:pt x="5" y="35"/>
                    </a:lnTo>
                    <a:lnTo>
                      <a:pt x="0" y="31"/>
                    </a:lnTo>
                    <a:lnTo>
                      <a:pt x="0" y="26"/>
                    </a:lnTo>
                    <a:close/>
                  </a:path>
                </a:pathLst>
              </a:custGeom>
              <a:solidFill>
                <a:srgbClr val="FFF400"/>
              </a:solidFill>
              <a:ln w="9525">
                <a:noFill/>
                <a:round/>
                <a:headEnd/>
                <a:tailEnd/>
              </a:ln>
            </p:spPr>
            <p:txBody>
              <a:bodyPr/>
              <a:lstStyle/>
              <a:p>
                <a:endParaRPr lang="en-US"/>
              </a:p>
            </p:txBody>
          </p:sp>
          <p:sp>
            <p:nvSpPr>
              <p:cNvPr id="134" name="Freeform 227"/>
              <p:cNvSpPr>
                <a:spLocks/>
              </p:cNvSpPr>
              <p:nvPr/>
            </p:nvSpPr>
            <p:spPr bwMode="auto">
              <a:xfrm>
                <a:off x="4761" y="3032"/>
                <a:ext cx="75" cy="50"/>
              </a:xfrm>
              <a:custGeom>
                <a:avLst/>
                <a:gdLst>
                  <a:gd name="T0" fmla="*/ 0 w 75"/>
                  <a:gd name="T1" fmla="*/ 26 h 50"/>
                  <a:gd name="T2" fmla="*/ 0 w 75"/>
                  <a:gd name="T3" fmla="*/ 26 h 50"/>
                  <a:gd name="T4" fmla="*/ 0 w 75"/>
                  <a:gd name="T5" fmla="*/ 21 h 50"/>
                  <a:gd name="T6" fmla="*/ 2 w 75"/>
                  <a:gd name="T7" fmla="*/ 17 h 50"/>
                  <a:gd name="T8" fmla="*/ 9 w 75"/>
                  <a:gd name="T9" fmla="*/ 10 h 50"/>
                  <a:gd name="T10" fmla="*/ 21 w 75"/>
                  <a:gd name="T11" fmla="*/ 3 h 50"/>
                  <a:gd name="T12" fmla="*/ 37 w 75"/>
                  <a:gd name="T13" fmla="*/ 0 h 50"/>
                  <a:gd name="T14" fmla="*/ 37 w 75"/>
                  <a:gd name="T15" fmla="*/ 0 h 50"/>
                  <a:gd name="T16" fmla="*/ 52 w 75"/>
                  <a:gd name="T17" fmla="*/ 3 h 50"/>
                  <a:gd name="T18" fmla="*/ 63 w 75"/>
                  <a:gd name="T19" fmla="*/ 7 h 50"/>
                  <a:gd name="T20" fmla="*/ 73 w 75"/>
                  <a:gd name="T21" fmla="*/ 14 h 50"/>
                  <a:gd name="T22" fmla="*/ 75 w 75"/>
                  <a:gd name="T23" fmla="*/ 19 h 50"/>
                  <a:gd name="T24" fmla="*/ 75 w 75"/>
                  <a:gd name="T25" fmla="*/ 24 h 50"/>
                  <a:gd name="T26" fmla="*/ 75 w 75"/>
                  <a:gd name="T27" fmla="*/ 24 h 50"/>
                  <a:gd name="T28" fmla="*/ 75 w 75"/>
                  <a:gd name="T29" fmla="*/ 28 h 50"/>
                  <a:gd name="T30" fmla="*/ 73 w 75"/>
                  <a:gd name="T31" fmla="*/ 33 h 50"/>
                  <a:gd name="T32" fmla="*/ 66 w 75"/>
                  <a:gd name="T33" fmla="*/ 40 h 50"/>
                  <a:gd name="T34" fmla="*/ 54 w 75"/>
                  <a:gd name="T35" fmla="*/ 47 h 50"/>
                  <a:gd name="T36" fmla="*/ 37 w 75"/>
                  <a:gd name="T37" fmla="*/ 50 h 50"/>
                  <a:gd name="T38" fmla="*/ 37 w 75"/>
                  <a:gd name="T39" fmla="*/ 50 h 50"/>
                  <a:gd name="T40" fmla="*/ 23 w 75"/>
                  <a:gd name="T41" fmla="*/ 47 h 50"/>
                  <a:gd name="T42" fmla="*/ 12 w 75"/>
                  <a:gd name="T43" fmla="*/ 43 h 50"/>
                  <a:gd name="T44" fmla="*/ 2 w 75"/>
                  <a:gd name="T45" fmla="*/ 35 h 50"/>
                  <a:gd name="T46" fmla="*/ 0 w 75"/>
                  <a:gd name="T47" fmla="*/ 31 h 50"/>
                  <a:gd name="T48" fmla="*/ 0 w 75"/>
                  <a:gd name="T49" fmla="*/ 26 h 50"/>
                  <a:gd name="T50" fmla="*/ 0 w 75"/>
                  <a:gd name="T51" fmla="*/ 26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50"/>
                  <a:gd name="T80" fmla="*/ 75 w 75"/>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50">
                    <a:moveTo>
                      <a:pt x="0" y="26"/>
                    </a:moveTo>
                    <a:lnTo>
                      <a:pt x="0" y="26"/>
                    </a:lnTo>
                    <a:lnTo>
                      <a:pt x="0" y="21"/>
                    </a:lnTo>
                    <a:lnTo>
                      <a:pt x="2" y="17"/>
                    </a:lnTo>
                    <a:lnTo>
                      <a:pt x="9" y="10"/>
                    </a:lnTo>
                    <a:lnTo>
                      <a:pt x="21" y="3"/>
                    </a:lnTo>
                    <a:lnTo>
                      <a:pt x="37" y="0"/>
                    </a:lnTo>
                    <a:lnTo>
                      <a:pt x="52" y="3"/>
                    </a:lnTo>
                    <a:lnTo>
                      <a:pt x="63" y="7"/>
                    </a:lnTo>
                    <a:lnTo>
                      <a:pt x="73" y="14"/>
                    </a:lnTo>
                    <a:lnTo>
                      <a:pt x="75" y="19"/>
                    </a:lnTo>
                    <a:lnTo>
                      <a:pt x="75" y="24"/>
                    </a:lnTo>
                    <a:lnTo>
                      <a:pt x="75" y="28"/>
                    </a:lnTo>
                    <a:lnTo>
                      <a:pt x="73" y="33"/>
                    </a:lnTo>
                    <a:lnTo>
                      <a:pt x="66" y="40"/>
                    </a:lnTo>
                    <a:lnTo>
                      <a:pt x="54" y="47"/>
                    </a:lnTo>
                    <a:lnTo>
                      <a:pt x="37" y="50"/>
                    </a:lnTo>
                    <a:lnTo>
                      <a:pt x="23" y="47"/>
                    </a:lnTo>
                    <a:lnTo>
                      <a:pt x="12" y="43"/>
                    </a:lnTo>
                    <a:lnTo>
                      <a:pt x="2" y="35"/>
                    </a:lnTo>
                    <a:lnTo>
                      <a:pt x="0" y="31"/>
                    </a:lnTo>
                    <a:lnTo>
                      <a:pt x="0" y="26"/>
                    </a:lnTo>
                    <a:close/>
                  </a:path>
                </a:pathLst>
              </a:custGeom>
              <a:solidFill>
                <a:srgbClr val="FFF000"/>
              </a:solidFill>
              <a:ln w="9525">
                <a:noFill/>
                <a:round/>
                <a:headEnd/>
                <a:tailEnd/>
              </a:ln>
            </p:spPr>
            <p:txBody>
              <a:bodyPr/>
              <a:lstStyle/>
              <a:p>
                <a:endParaRPr lang="en-US"/>
              </a:p>
            </p:txBody>
          </p:sp>
          <p:sp>
            <p:nvSpPr>
              <p:cNvPr id="135" name="Freeform 228"/>
              <p:cNvSpPr>
                <a:spLocks/>
              </p:cNvSpPr>
              <p:nvPr/>
            </p:nvSpPr>
            <p:spPr bwMode="auto">
              <a:xfrm>
                <a:off x="4761" y="3035"/>
                <a:ext cx="75" cy="47"/>
              </a:xfrm>
              <a:custGeom>
                <a:avLst/>
                <a:gdLst>
                  <a:gd name="T0" fmla="*/ 0 w 75"/>
                  <a:gd name="T1" fmla="*/ 23 h 47"/>
                  <a:gd name="T2" fmla="*/ 0 w 75"/>
                  <a:gd name="T3" fmla="*/ 23 h 47"/>
                  <a:gd name="T4" fmla="*/ 2 w 75"/>
                  <a:gd name="T5" fmla="*/ 18 h 47"/>
                  <a:gd name="T6" fmla="*/ 2 w 75"/>
                  <a:gd name="T7" fmla="*/ 14 h 47"/>
                  <a:gd name="T8" fmla="*/ 12 w 75"/>
                  <a:gd name="T9" fmla="*/ 7 h 47"/>
                  <a:gd name="T10" fmla="*/ 23 w 75"/>
                  <a:gd name="T11" fmla="*/ 2 h 47"/>
                  <a:gd name="T12" fmla="*/ 37 w 75"/>
                  <a:gd name="T13" fmla="*/ 0 h 47"/>
                  <a:gd name="T14" fmla="*/ 37 w 75"/>
                  <a:gd name="T15" fmla="*/ 0 h 47"/>
                  <a:gd name="T16" fmla="*/ 52 w 75"/>
                  <a:gd name="T17" fmla="*/ 0 h 47"/>
                  <a:gd name="T18" fmla="*/ 63 w 75"/>
                  <a:gd name="T19" fmla="*/ 4 h 47"/>
                  <a:gd name="T20" fmla="*/ 70 w 75"/>
                  <a:gd name="T21" fmla="*/ 11 h 47"/>
                  <a:gd name="T22" fmla="*/ 73 w 75"/>
                  <a:gd name="T23" fmla="*/ 16 h 47"/>
                  <a:gd name="T24" fmla="*/ 75 w 75"/>
                  <a:gd name="T25" fmla="*/ 21 h 47"/>
                  <a:gd name="T26" fmla="*/ 75 w 75"/>
                  <a:gd name="T27" fmla="*/ 21 h 47"/>
                  <a:gd name="T28" fmla="*/ 73 w 75"/>
                  <a:gd name="T29" fmla="*/ 25 h 47"/>
                  <a:gd name="T30" fmla="*/ 73 w 75"/>
                  <a:gd name="T31" fmla="*/ 30 h 47"/>
                  <a:gd name="T32" fmla="*/ 63 w 75"/>
                  <a:gd name="T33" fmla="*/ 37 h 47"/>
                  <a:gd name="T34" fmla="*/ 52 w 75"/>
                  <a:gd name="T35" fmla="*/ 44 h 47"/>
                  <a:gd name="T36" fmla="*/ 37 w 75"/>
                  <a:gd name="T37" fmla="*/ 47 h 47"/>
                  <a:gd name="T38" fmla="*/ 37 w 75"/>
                  <a:gd name="T39" fmla="*/ 47 h 47"/>
                  <a:gd name="T40" fmla="*/ 23 w 75"/>
                  <a:gd name="T41" fmla="*/ 44 h 47"/>
                  <a:gd name="T42" fmla="*/ 12 w 75"/>
                  <a:gd name="T43" fmla="*/ 40 h 47"/>
                  <a:gd name="T44" fmla="*/ 4 w 75"/>
                  <a:gd name="T45" fmla="*/ 32 h 47"/>
                  <a:gd name="T46" fmla="*/ 2 w 75"/>
                  <a:gd name="T47" fmla="*/ 28 h 47"/>
                  <a:gd name="T48" fmla="*/ 0 w 75"/>
                  <a:gd name="T49" fmla="*/ 23 h 47"/>
                  <a:gd name="T50" fmla="*/ 0 w 75"/>
                  <a:gd name="T51" fmla="*/ 23 h 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47"/>
                  <a:gd name="T80" fmla="*/ 75 w 75"/>
                  <a:gd name="T81" fmla="*/ 47 h 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47">
                    <a:moveTo>
                      <a:pt x="0" y="23"/>
                    </a:moveTo>
                    <a:lnTo>
                      <a:pt x="0" y="23"/>
                    </a:lnTo>
                    <a:lnTo>
                      <a:pt x="2" y="18"/>
                    </a:lnTo>
                    <a:lnTo>
                      <a:pt x="2" y="14"/>
                    </a:lnTo>
                    <a:lnTo>
                      <a:pt x="12" y="7"/>
                    </a:lnTo>
                    <a:lnTo>
                      <a:pt x="23" y="2"/>
                    </a:lnTo>
                    <a:lnTo>
                      <a:pt x="37" y="0"/>
                    </a:lnTo>
                    <a:lnTo>
                      <a:pt x="52" y="0"/>
                    </a:lnTo>
                    <a:lnTo>
                      <a:pt x="63" y="4"/>
                    </a:lnTo>
                    <a:lnTo>
                      <a:pt x="70" y="11"/>
                    </a:lnTo>
                    <a:lnTo>
                      <a:pt x="73" y="16"/>
                    </a:lnTo>
                    <a:lnTo>
                      <a:pt x="75" y="21"/>
                    </a:lnTo>
                    <a:lnTo>
                      <a:pt x="73" y="25"/>
                    </a:lnTo>
                    <a:lnTo>
                      <a:pt x="73" y="30"/>
                    </a:lnTo>
                    <a:lnTo>
                      <a:pt x="63" y="37"/>
                    </a:lnTo>
                    <a:lnTo>
                      <a:pt x="52" y="44"/>
                    </a:lnTo>
                    <a:lnTo>
                      <a:pt x="37" y="47"/>
                    </a:lnTo>
                    <a:lnTo>
                      <a:pt x="23" y="44"/>
                    </a:lnTo>
                    <a:lnTo>
                      <a:pt x="12" y="40"/>
                    </a:lnTo>
                    <a:lnTo>
                      <a:pt x="4" y="32"/>
                    </a:lnTo>
                    <a:lnTo>
                      <a:pt x="2" y="28"/>
                    </a:lnTo>
                    <a:lnTo>
                      <a:pt x="0" y="23"/>
                    </a:lnTo>
                    <a:close/>
                  </a:path>
                </a:pathLst>
              </a:custGeom>
              <a:solidFill>
                <a:srgbClr val="FFED00"/>
              </a:solidFill>
              <a:ln w="9525">
                <a:noFill/>
                <a:round/>
                <a:headEnd/>
                <a:tailEnd/>
              </a:ln>
            </p:spPr>
            <p:txBody>
              <a:bodyPr/>
              <a:lstStyle/>
              <a:p>
                <a:endParaRPr lang="en-US"/>
              </a:p>
            </p:txBody>
          </p:sp>
          <p:sp>
            <p:nvSpPr>
              <p:cNvPr id="136" name="Freeform 229"/>
              <p:cNvSpPr>
                <a:spLocks/>
              </p:cNvSpPr>
              <p:nvPr/>
            </p:nvSpPr>
            <p:spPr bwMode="auto">
              <a:xfrm>
                <a:off x="4763" y="3035"/>
                <a:ext cx="71" cy="44"/>
              </a:xfrm>
              <a:custGeom>
                <a:avLst/>
                <a:gdLst>
                  <a:gd name="T0" fmla="*/ 0 w 71"/>
                  <a:gd name="T1" fmla="*/ 23 h 44"/>
                  <a:gd name="T2" fmla="*/ 0 w 71"/>
                  <a:gd name="T3" fmla="*/ 23 h 44"/>
                  <a:gd name="T4" fmla="*/ 2 w 71"/>
                  <a:gd name="T5" fmla="*/ 14 h 44"/>
                  <a:gd name="T6" fmla="*/ 10 w 71"/>
                  <a:gd name="T7" fmla="*/ 7 h 44"/>
                  <a:gd name="T8" fmla="*/ 21 w 71"/>
                  <a:gd name="T9" fmla="*/ 2 h 44"/>
                  <a:gd name="T10" fmla="*/ 35 w 71"/>
                  <a:gd name="T11" fmla="*/ 0 h 44"/>
                  <a:gd name="T12" fmla="*/ 35 w 71"/>
                  <a:gd name="T13" fmla="*/ 0 h 44"/>
                  <a:gd name="T14" fmla="*/ 50 w 71"/>
                  <a:gd name="T15" fmla="*/ 0 h 44"/>
                  <a:gd name="T16" fmla="*/ 59 w 71"/>
                  <a:gd name="T17" fmla="*/ 4 h 44"/>
                  <a:gd name="T18" fmla="*/ 68 w 71"/>
                  <a:gd name="T19" fmla="*/ 11 h 44"/>
                  <a:gd name="T20" fmla="*/ 71 w 71"/>
                  <a:gd name="T21" fmla="*/ 21 h 44"/>
                  <a:gd name="T22" fmla="*/ 71 w 71"/>
                  <a:gd name="T23" fmla="*/ 21 h 44"/>
                  <a:gd name="T24" fmla="*/ 68 w 71"/>
                  <a:gd name="T25" fmla="*/ 30 h 44"/>
                  <a:gd name="T26" fmla="*/ 61 w 71"/>
                  <a:gd name="T27" fmla="*/ 37 h 44"/>
                  <a:gd name="T28" fmla="*/ 50 w 71"/>
                  <a:gd name="T29" fmla="*/ 42 h 44"/>
                  <a:gd name="T30" fmla="*/ 35 w 71"/>
                  <a:gd name="T31" fmla="*/ 44 h 44"/>
                  <a:gd name="T32" fmla="*/ 35 w 71"/>
                  <a:gd name="T33" fmla="*/ 44 h 44"/>
                  <a:gd name="T34" fmla="*/ 24 w 71"/>
                  <a:gd name="T35" fmla="*/ 44 h 44"/>
                  <a:gd name="T36" fmla="*/ 12 w 71"/>
                  <a:gd name="T37" fmla="*/ 40 h 44"/>
                  <a:gd name="T38" fmla="*/ 2 w 71"/>
                  <a:gd name="T39" fmla="*/ 32 h 44"/>
                  <a:gd name="T40" fmla="*/ 0 w 71"/>
                  <a:gd name="T41" fmla="*/ 23 h 44"/>
                  <a:gd name="T42" fmla="*/ 0 w 71"/>
                  <a:gd name="T43" fmla="*/ 23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1"/>
                  <a:gd name="T67" fmla="*/ 0 h 44"/>
                  <a:gd name="T68" fmla="*/ 71 w 71"/>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1" h="44">
                    <a:moveTo>
                      <a:pt x="0" y="23"/>
                    </a:moveTo>
                    <a:lnTo>
                      <a:pt x="0" y="23"/>
                    </a:lnTo>
                    <a:lnTo>
                      <a:pt x="2" y="14"/>
                    </a:lnTo>
                    <a:lnTo>
                      <a:pt x="10" y="7"/>
                    </a:lnTo>
                    <a:lnTo>
                      <a:pt x="21" y="2"/>
                    </a:lnTo>
                    <a:lnTo>
                      <a:pt x="35" y="0"/>
                    </a:lnTo>
                    <a:lnTo>
                      <a:pt x="50" y="0"/>
                    </a:lnTo>
                    <a:lnTo>
                      <a:pt x="59" y="4"/>
                    </a:lnTo>
                    <a:lnTo>
                      <a:pt x="68" y="11"/>
                    </a:lnTo>
                    <a:lnTo>
                      <a:pt x="71" y="21"/>
                    </a:lnTo>
                    <a:lnTo>
                      <a:pt x="68" y="30"/>
                    </a:lnTo>
                    <a:lnTo>
                      <a:pt x="61" y="37"/>
                    </a:lnTo>
                    <a:lnTo>
                      <a:pt x="50" y="42"/>
                    </a:lnTo>
                    <a:lnTo>
                      <a:pt x="35" y="44"/>
                    </a:lnTo>
                    <a:lnTo>
                      <a:pt x="24" y="44"/>
                    </a:lnTo>
                    <a:lnTo>
                      <a:pt x="12" y="40"/>
                    </a:lnTo>
                    <a:lnTo>
                      <a:pt x="2" y="32"/>
                    </a:lnTo>
                    <a:lnTo>
                      <a:pt x="0" y="23"/>
                    </a:lnTo>
                    <a:close/>
                  </a:path>
                </a:pathLst>
              </a:custGeom>
              <a:solidFill>
                <a:srgbClr val="FFEA00"/>
              </a:solidFill>
              <a:ln w="9525">
                <a:noFill/>
                <a:round/>
                <a:headEnd/>
                <a:tailEnd/>
              </a:ln>
            </p:spPr>
            <p:txBody>
              <a:bodyPr/>
              <a:lstStyle/>
              <a:p>
                <a:endParaRPr lang="en-US"/>
              </a:p>
            </p:txBody>
          </p:sp>
          <p:sp>
            <p:nvSpPr>
              <p:cNvPr id="137" name="Freeform 230"/>
              <p:cNvSpPr>
                <a:spLocks/>
              </p:cNvSpPr>
              <p:nvPr/>
            </p:nvSpPr>
            <p:spPr bwMode="auto">
              <a:xfrm>
                <a:off x="4765" y="3035"/>
                <a:ext cx="66" cy="44"/>
              </a:xfrm>
              <a:custGeom>
                <a:avLst/>
                <a:gdLst>
                  <a:gd name="T0" fmla="*/ 0 w 66"/>
                  <a:gd name="T1" fmla="*/ 23 h 44"/>
                  <a:gd name="T2" fmla="*/ 0 w 66"/>
                  <a:gd name="T3" fmla="*/ 23 h 44"/>
                  <a:gd name="T4" fmla="*/ 3 w 66"/>
                  <a:gd name="T5" fmla="*/ 14 h 44"/>
                  <a:gd name="T6" fmla="*/ 10 w 66"/>
                  <a:gd name="T7" fmla="*/ 7 h 44"/>
                  <a:gd name="T8" fmla="*/ 19 w 66"/>
                  <a:gd name="T9" fmla="*/ 2 h 44"/>
                  <a:gd name="T10" fmla="*/ 33 w 66"/>
                  <a:gd name="T11" fmla="*/ 0 h 44"/>
                  <a:gd name="T12" fmla="*/ 33 w 66"/>
                  <a:gd name="T13" fmla="*/ 0 h 44"/>
                  <a:gd name="T14" fmla="*/ 45 w 66"/>
                  <a:gd name="T15" fmla="*/ 2 h 44"/>
                  <a:gd name="T16" fmla="*/ 57 w 66"/>
                  <a:gd name="T17" fmla="*/ 7 h 44"/>
                  <a:gd name="T18" fmla="*/ 64 w 66"/>
                  <a:gd name="T19" fmla="*/ 11 h 44"/>
                  <a:gd name="T20" fmla="*/ 66 w 66"/>
                  <a:gd name="T21" fmla="*/ 21 h 44"/>
                  <a:gd name="T22" fmla="*/ 66 w 66"/>
                  <a:gd name="T23" fmla="*/ 21 h 44"/>
                  <a:gd name="T24" fmla="*/ 64 w 66"/>
                  <a:gd name="T25" fmla="*/ 30 h 44"/>
                  <a:gd name="T26" fmla="*/ 57 w 66"/>
                  <a:gd name="T27" fmla="*/ 37 h 44"/>
                  <a:gd name="T28" fmla="*/ 48 w 66"/>
                  <a:gd name="T29" fmla="*/ 42 h 44"/>
                  <a:gd name="T30" fmla="*/ 33 w 66"/>
                  <a:gd name="T31" fmla="*/ 44 h 44"/>
                  <a:gd name="T32" fmla="*/ 33 w 66"/>
                  <a:gd name="T33" fmla="*/ 44 h 44"/>
                  <a:gd name="T34" fmla="*/ 22 w 66"/>
                  <a:gd name="T35" fmla="*/ 42 h 44"/>
                  <a:gd name="T36" fmla="*/ 10 w 66"/>
                  <a:gd name="T37" fmla="*/ 37 h 44"/>
                  <a:gd name="T38" fmla="*/ 3 w 66"/>
                  <a:gd name="T39" fmla="*/ 32 h 44"/>
                  <a:gd name="T40" fmla="*/ 0 w 66"/>
                  <a:gd name="T41" fmla="*/ 23 h 44"/>
                  <a:gd name="T42" fmla="*/ 0 w 66"/>
                  <a:gd name="T43" fmla="*/ 23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4"/>
                  <a:gd name="T68" fmla="*/ 66 w 6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4">
                    <a:moveTo>
                      <a:pt x="0" y="23"/>
                    </a:moveTo>
                    <a:lnTo>
                      <a:pt x="0" y="23"/>
                    </a:lnTo>
                    <a:lnTo>
                      <a:pt x="3" y="14"/>
                    </a:lnTo>
                    <a:lnTo>
                      <a:pt x="10" y="7"/>
                    </a:lnTo>
                    <a:lnTo>
                      <a:pt x="19" y="2"/>
                    </a:lnTo>
                    <a:lnTo>
                      <a:pt x="33" y="0"/>
                    </a:lnTo>
                    <a:lnTo>
                      <a:pt x="45" y="2"/>
                    </a:lnTo>
                    <a:lnTo>
                      <a:pt x="57" y="7"/>
                    </a:lnTo>
                    <a:lnTo>
                      <a:pt x="64" y="11"/>
                    </a:lnTo>
                    <a:lnTo>
                      <a:pt x="66" y="21"/>
                    </a:lnTo>
                    <a:lnTo>
                      <a:pt x="64" y="30"/>
                    </a:lnTo>
                    <a:lnTo>
                      <a:pt x="57" y="37"/>
                    </a:lnTo>
                    <a:lnTo>
                      <a:pt x="48" y="42"/>
                    </a:lnTo>
                    <a:lnTo>
                      <a:pt x="33" y="44"/>
                    </a:lnTo>
                    <a:lnTo>
                      <a:pt x="22" y="42"/>
                    </a:lnTo>
                    <a:lnTo>
                      <a:pt x="10" y="37"/>
                    </a:lnTo>
                    <a:lnTo>
                      <a:pt x="3" y="32"/>
                    </a:lnTo>
                    <a:lnTo>
                      <a:pt x="0" y="23"/>
                    </a:lnTo>
                    <a:close/>
                  </a:path>
                </a:pathLst>
              </a:custGeom>
              <a:solidFill>
                <a:srgbClr val="FFE700"/>
              </a:solidFill>
              <a:ln w="9525">
                <a:noFill/>
                <a:round/>
                <a:headEnd/>
                <a:tailEnd/>
              </a:ln>
            </p:spPr>
            <p:txBody>
              <a:bodyPr/>
              <a:lstStyle/>
              <a:p>
                <a:endParaRPr lang="en-US"/>
              </a:p>
            </p:txBody>
          </p:sp>
          <p:sp>
            <p:nvSpPr>
              <p:cNvPr id="138" name="Freeform 231"/>
              <p:cNvSpPr>
                <a:spLocks/>
              </p:cNvSpPr>
              <p:nvPr/>
            </p:nvSpPr>
            <p:spPr bwMode="auto">
              <a:xfrm>
                <a:off x="4765" y="3037"/>
                <a:ext cx="66" cy="40"/>
              </a:xfrm>
              <a:custGeom>
                <a:avLst/>
                <a:gdLst>
                  <a:gd name="T0" fmla="*/ 0 w 66"/>
                  <a:gd name="T1" fmla="*/ 21 h 40"/>
                  <a:gd name="T2" fmla="*/ 0 w 66"/>
                  <a:gd name="T3" fmla="*/ 21 h 40"/>
                  <a:gd name="T4" fmla="*/ 3 w 66"/>
                  <a:gd name="T5" fmla="*/ 14 h 40"/>
                  <a:gd name="T6" fmla="*/ 10 w 66"/>
                  <a:gd name="T7" fmla="*/ 7 h 40"/>
                  <a:gd name="T8" fmla="*/ 19 w 66"/>
                  <a:gd name="T9" fmla="*/ 2 h 40"/>
                  <a:gd name="T10" fmla="*/ 33 w 66"/>
                  <a:gd name="T11" fmla="*/ 0 h 40"/>
                  <a:gd name="T12" fmla="*/ 33 w 66"/>
                  <a:gd name="T13" fmla="*/ 0 h 40"/>
                  <a:gd name="T14" fmla="*/ 45 w 66"/>
                  <a:gd name="T15" fmla="*/ 0 h 40"/>
                  <a:gd name="T16" fmla="*/ 55 w 66"/>
                  <a:gd name="T17" fmla="*/ 5 h 40"/>
                  <a:gd name="T18" fmla="*/ 62 w 66"/>
                  <a:gd name="T19" fmla="*/ 12 h 40"/>
                  <a:gd name="T20" fmla="*/ 66 w 66"/>
                  <a:gd name="T21" fmla="*/ 19 h 40"/>
                  <a:gd name="T22" fmla="*/ 66 w 66"/>
                  <a:gd name="T23" fmla="*/ 19 h 40"/>
                  <a:gd name="T24" fmla="*/ 64 w 66"/>
                  <a:gd name="T25" fmla="*/ 26 h 40"/>
                  <a:gd name="T26" fmla="*/ 57 w 66"/>
                  <a:gd name="T27" fmla="*/ 33 h 40"/>
                  <a:gd name="T28" fmla="*/ 48 w 66"/>
                  <a:gd name="T29" fmla="*/ 38 h 40"/>
                  <a:gd name="T30" fmla="*/ 33 w 66"/>
                  <a:gd name="T31" fmla="*/ 40 h 40"/>
                  <a:gd name="T32" fmla="*/ 33 w 66"/>
                  <a:gd name="T33" fmla="*/ 40 h 40"/>
                  <a:gd name="T34" fmla="*/ 22 w 66"/>
                  <a:gd name="T35" fmla="*/ 40 h 40"/>
                  <a:gd name="T36" fmla="*/ 12 w 66"/>
                  <a:gd name="T37" fmla="*/ 35 h 40"/>
                  <a:gd name="T38" fmla="*/ 5 w 66"/>
                  <a:gd name="T39" fmla="*/ 28 h 40"/>
                  <a:gd name="T40" fmla="*/ 0 w 66"/>
                  <a:gd name="T41" fmla="*/ 21 h 40"/>
                  <a:gd name="T42" fmla="*/ 0 w 66"/>
                  <a:gd name="T43" fmla="*/ 21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0"/>
                  <a:gd name="T68" fmla="*/ 66 w 66"/>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0">
                    <a:moveTo>
                      <a:pt x="0" y="21"/>
                    </a:moveTo>
                    <a:lnTo>
                      <a:pt x="0" y="21"/>
                    </a:lnTo>
                    <a:lnTo>
                      <a:pt x="3" y="14"/>
                    </a:lnTo>
                    <a:lnTo>
                      <a:pt x="10" y="7"/>
                    </a:lnTo>
                    <a:lnTo>
                      <a:pt x="19" y="2"/>
                    </a:lnTo>
                    <a:lnTo>
                      <a:pt x="33" y="0"/>
                    </a:lnTo>
                    <a:lnTo>
                      <a:pt x="45" y="0"/>
                    </a:lnTo>
                    <a:lnTo>
                      <a:pt x="55" y="5"/>
                    </a:lnTo>
                    <a:lnTo>
                      <a:pt x="62" y="12"/>
                    </a:lnTo>
                    <a:lnTo>
                      <a:pt x="66" y="19"/>
                    </a:lnTo>
                    <a:lnTo>
                      <a:pt x="64" y="26"/>
                    </a:lnTo>
                    <a:lnTo>
                      <a:pt x="57" y="33"/>
                    </a:lnTo>
                    <a:lnTo>
                      <a:pt x="48" y="38"/>
                    </a:lnTo>
                    <a:lnTo>
                      <a:pt x="33" y="40"/>
                    </a:lnTo>
                    <a:lnTo>
                      <a:pt x="22" y="40"/>
                    </a:lnTo>
                    <a:lnTo>
                      <a:pt x="12" y="35"/>
                    </a:lnTo>
                    <a:lnTo>
                      <a:pt x="5" y="28"/>
                    </a:lnTo>
                    <a:lnTo>
                      <a:pt x="0" y="21"/>
                    </a:lnTo>
                    <a:close/>
                  </a:path>
                </a:pathLst>
              </a:custGeom>
              <a:solidFill>
                <a:srgbClr val="FFE400"/>
              </a:solidFill>
              <a:ln w="9525">
                <a:noFill/>
                <a:round/>
                <a:headEnd/>
                <a:tailEnd/>
              </a:ln>
            </p:spPr>
            <p:txBody>
              <a:bodyPr/>
              <a:lstStyle/>
              <a:p>
                <a:endParaRPr lang="en-US"/>
              </a:p>
            </p:txBody>
          </p:sp>
          <p:sp>
            <p:nvSpPr>
              <p:cNvPr id="139" name="Freeform 232"/>
              <p:cNvSpPr>
                <a:spLocks/>
              </p:cNvSpPr>
              <p:nvPr/>
            </p:nvSpPr>
            <p:spPr bwMode="auto">
              <a:xfrm>
                <a:off x="4768" y="3037"/>
                <a:ext cx="61" cy="40"/>
              </a:xfrm>
              <a:custGeom>
                <a:avLst/>
                <a:gdLst>
                  <a:gd name="T0" fmla="*/ 0 w 61"/>
                  <a:gd name="T1" fmla="*/ 21 h 40"/>
                  <a:gd name="T2" fmla="*/ 0 w 61"/>
                  <a:gd name="T3" fmla="*/ 21 h 40"/>
                  <a:gd name="T4" fmla="*/ 2 w 61"/>
                  <a:gd name="T5" fmla="*/ 14 h 40"/>
                  <a:gd name="T6" fmla="*/ 9 w 61"/>
                  <a:gd name="T7" fmla="*/ 7 h 40"/>
                  <a:gd name="T8" fmla="*/ 19 w 61"/>
                  <a:gd name="T9" fmla="*/ 2 h 40"/>
                  <a:gd name="T10" fmla="*/ 30 w 61"/>
                  <a:gd name="T11" fmla="*/ 0 h 40"/>
                  <a:gd name="T12" fmla="*/ 30 w 61"/>
                  <a:gd name="T13" fmla="*/ 0 h 40"/>
                  <a:gd name="T14" fmla="*/ 42 w 61"/>
                  <a:gd name="T15" fmla="*/ 2 h 40"/>
                  <a:gd name="T16" fmla="*/ 52 w 61"/>
                  <a:gd name="T17" fmla="*/ 5 h 40"/>
                  <a:gd name="T18" fmla="*/ 59 w 61"/>
                  <a:gd name="T19" fmla="*/ 12 h 40"/>
                  <a:gd name="T20" fmla="*/ 61 w 61"/>
                  <a:gd name="T21" fmla="*/ 19 h 40"/>
                  <a:gd name="T22" fmla="*/ 61 w 61"/>
                  <a:gd name="T23" fmla="*/ 19 h 40"/>
                  <a:gd name="T24" fmla="*/ 59 w 61"/>
                  <a:gd name="T25" fmla="*/ 26 h 40"/>
                  <a:gd name="T26" fmla="*/ 52 w 61"/>
                  <a:gd name="T27" fmla="*/ 33 h 40"/>
                  <a:gd name="T28" fmla="*/ 42 w 61"/>
                  <a:gd name="T29" fmla="*/ 38 h 40"/>
                  <a:gd name="T30" fmla="*/ 30 w 61"/>
                  <a:gd name="T31" fmla="*/ 40 h 40"/>
                  <a:gd name="T32" fmla="*/ 30 w 61"/>
                  <a:gd name="T33" fmla="*/ 40 h 40"/>
                  <a:gd name="T34" fmla="*/ 19 w 61"/>
                  <a:gd name="T35" fmla="*/ 38 h 40"/>
                  <a:gd name="T36" fmla="*/ 9 w 61"/>
                  <a:gd name="T37" fmla="*/ 35 h 40"/>
                  <a:gd name="T38" fmla="*/ 2 w 61"/>
                  <a:gd name="T39" fmla="*/ 28 h 40"/>
                  <a:gd name="T40" fmla="*/ 0 w 61"/>
                  <a:gd name="T41" fmla="*/ 21 h 40"/>
                  <a:gd name="T42" fmla="*/ 0 w 61"/>
                  <a:gd name="T43" fmla="*/ 21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1"/>
                  <a:gd name="T67" fmla="*/ 0 h 40"/>
                  <a:gd name="T68" fmla="*/ 61 w 61"/>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1" h="40">
                    <a:moveTo>
                      <a:pt x="0" y="21"/>
                    </a:moveTo>
                    <a:lnTo>
                      <a:pt x="0" y="21"/>
                    </a:lnTo>
                    <a:lnTo>
                      <a:pt x="2" y="14"/>
                    </a:lnTo>
                    <a:lnTo>
                      <a:pt x="9" y="7"/>
                    </a:lnTo>
                    <a:lnTo>
                      <a:pt x="19" y="2"/>
                    </a:lnTo>
                    <a:lnTo>
                      <a:pt x="30" y="0"/>
                    </a:lnTo>
                    <a:lnTo>
                      <a:pt x="42" y="2"/>
                    </a:lnTo>
                    <a:lnTo>
                      <a:pt x="52" y="5"/>
                    </a:lnTo>
                    <a:lnTo>
                      <a:pt x="59" y="12"/>
                    </a:lnTo>
                    <a:lnTo>
                      <a:pt x="61" y="19"/>
                    </a:lnTo>
                    <a:lnTo>
                      <a:pt x="59" y="26"/>
                    </a:lnTo>
                    <a:lnTo>
                      <a:pt x="52" y="33"/>
                    </a:lnTo>
                    <a:lnTo>
                      <a:pt x="42" y="38"/>
                    </a:lnTo>
                    <a:lnTo>
                      <a:pt x="30" y="40"/>
                    </a:lnTo>
                    <a:lnTo>
                      <a:pt x="19" y="38"/>
                    </a:lnTo>
                    <a:lnTo>
                      <a:pt x="9" y="35"/>
                    </a:lnTo>
                    <a:lnTo>
                      <a:pt x="2" y="28"/>
                    </a:lnTo>
                    <a:lnTo>
                      <a:pt x="0" y="21"/>
                    </a:lnTo>
                    <a:close/>
                  </a:path>
                </a:pathLst>
              </a:custGeom>
              <a:solidFill>
                <a:srgbClr val="FFE100"/>
              </a:solidFill>
              <a:ln w="9525">
                <a:noFill/>
                <a:round/>
                <a:headEnd/>
                <a:tailEnd/>
              </a:ln>
            </p:spPr>
            <p:txBody>
              <a:bodyPr/>
              <a:lstStyle/>
              <a:p>
                <a:endParaRPr lang="en-US"/>
              </a:p>
            </p:txBody>
          </p:sp>
          <p:sp>
            <p:nvSpPr>
              <p:cNvPr id="140" name="Freeform 233"/>
              <p:cNvSpPr>
                <a:spLocks/>
              </p:cNvSpPr>
              <p:nvPr/>
            </p:nvSpPr>
            <p:spPr bwMode="auto">
              <a:xfrm>
                <a:off x="4770" y="3039"/>
                <a:ext cx="57" cy="36"/>
              </a:xfrm>
              <a:custGeom>
                <a:avLst/>
                <a:gdLst>
                  <a:gd name="T0" fmla="*/ 0 w 57"/>
                  <a:gd name="T1" fmla="*/ 19 h 36"/>
                  <a:gd name="T2" fmla="*/ 0 w 57"/>
                  <a:gd name="T3" fmla="*/ 19 h 36"/>
                  <a:gd name="T4" fmla="*/ 3 w 57"/>
                  <a:gd name="T5" fmla="*/ 12 h 36"/>
                  <a:gd name="T6" fmla="*/ 7 w 57"/>
                  <a:gd name="T7" fmla="*/ 5 h 36"/>
                  <a:gd name="T8" fmla="*/ 17 w 57"/>
                  <a:gd name="T9" fmla="*/ 3 h 36"/>
                  <a:gd name="T10" fmla="*/ 28 w 57"/>
                  <a:gd name="T11" fmla="*/ 0 h 36"/>
                  <a:gd name="T12" fmla="*/ 28 w 57"/>
                  <a:gd name="T13" fmla="*/ 0 h 36"/>
                  <a:gd name="T14" fmla="*/ 40 w 57"/>
                  <a:gd name="T15" fmla="*/ 0 h 36"/>
                  <a:gd name="T16" fmla="*/ 47 w 57"/>
                  <a:gd name="T17" fmla="*/ 5 h 36"/>
                  <a:gd name="T18" fmla="*/ 54 w 57"/>
                  <a:gd name="T19" fmla="*/ 10 h 36"/>
                  <a:gd name="T20" fmla="*/ 57 w 57"/>
                  <a:gd name="T21" fmla="*/ 17 h 36"/>
                  <a:gd name="T22" fmla="*/ 57 w 57"/>
                  <a:gd name="T23" fmla="*/ 17 h 36"/>
                  <a:gd name="T24" fmla="*/ 54 w 57"/>
                  <a:gd name="T25" fmla="*/ 24 h 36"/>
                  <a:gd name="T26" fmla="*/ 50 w 57"/>
                  <a:gd name="T27" fmla="*/ 31 h 36"/>
                  <a:gd name="T28" fmla="*/ 40 w 57"/>
                  <a:gd name="T29" fmla="*/ 36 h 36"/>
                  <a:gd name="T30" fmla="*/ 28 w 57"/>
                  <a:gd name="T31" fmla="*/ 36 h 36"/>
                  <a:gd name="T32" fmla="*/ 28 w 57"/>
                  <a:gd name="T33" fmla="*/ 36 h 36"/>
                  <a:gd name="T34" fmla="*/ 19 w 57"/>
                  <a:gd name="T35" fmla="*/ 36 h 36"/>
                  <a:gd name="T36" fmla="*/ 10 w 57"/>
                  <a:gd name="T37" fmla="*/ 31 h 36"/>
                  <a:gd name="T38" fmla="*/ 3 w 57"/>
                  <a:gd name="T39" fmla="*/ 26 h 36"/>
                  <a:gd name="T40" fmla="*/ 0 w 57"/>
                  <a:gd name="T41" fmla="*/ 19 h 36"/>
                  <a:gd name="T42" fmla="*/ 0 w 57"/>
                  <a:gd name="T43" fmla="*/ 19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36"/>
                  <a:gd name="T68" fmla="*/ 57 w 57"/>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36">
                    <a:moveTo>
                      <a:pt x="0" y="19"/>
                    </a:moveTo>
                    <a:lnTo>
                      <a:pt x="0" y="19"/>
                    </a:lnTo>
                    <a:lnTo>
                      <a:pt x="3" y="12"/>
                    </a:lnTo>
                    <a:lnTo>
                      <a:pt x="7" y="5"/>
                    </a:lnTo>
                    <a:lnTo>
                      <a:pt x="17" y="3"/>
                    </a:lnTo>
                    <a:lnTo>
                      <a:pt x="28" y="0"/>
                    </a:lnTo>
                    <a:lnTo>
                      <a:pt x="40" y="0"/>
                    </a:lnTo>
                    <a:lnTo>
                      <a:pt x="47" y="5"/>
                    </a:lnTo>
                    <a:lnTo>
                      <a:pt x="54" y="10"/>
                    </a:lnTo>
                    <a:lnTo>
                      <a:pt x="57" y="17"/>
                    </a:lnTo>
                    <a:lnTo>
                      <a:pt x="54" y="24"/>
                    </a:lnTo>
                    <a:lnTo>
                      <a:pt x="50" y="31"/>
                    </a:lnTo>
                    <a:lnTo>
                      <a:pt x="40" y="36"/>
                    </a:lnTo>
                    <a:lnTo>
                      <a:pt x="28" y="36"/>
                    </a:lnTo>
                    <a:lnTo>
                      <a:pt x="19" y="36"/>
                    </a:lnTo>
                    <a:lnTo>
                      <a:pt x="10" y="31"/>
                    </a:lnTo>
                    <a:lnTo>
                      <a:pt x="3" y="26"/>
                    </a:lnTo>
                    <a:lnTo>
                      <a:pt x="0" y="19"/>
                    </a:lnTo>
                    <a:close/>
                  </a:path>
                </a:pathLst>
              </a:custGeom>
              <a:solidFill>
                <a:srgbClr val="FFDE00"/>
              </a:solidFill>
              <a:ln w="9525">
                <a:noFill/>
                <a:round/>
                <a:headEnd/>
                <a:tailEnd/>
              </a:ln>
            </p:spPr>
            <p:txBody>
              <a:bodyPr/>
              <a:lstStyle/>
              <a:p>
                <a:endParaRPr lang="en-US"/>
              </a:p>
            </p:txBody>
          </p:sp>
          <p:sp>
            <p:nvSpPr>
              <p:cNvPr id="141" name="Freeform 234"/>
              <p:cNvSpPr>
                <a:spLocks/>
              </p:cNvSpPr>
              <p:nvPr/>
            </p:nvSpPr>
            <p:spPr bwMode="auto">
              <a:xfrm>
                <a:off x="4770" y="3039"/>
                <a:ext cx="57" cy="36"/>
              </a:xfrm>
              <a:custGeom>
                <a:avLst/>
                <a:gdLst>
                  <a:gd name="T0" fmla="*/ 0 w 57"/>
                  <a:gd name="T1" fmla="*/ 19 h 36"/>
                  <a:gd name="T2" fmla="*/ 0 w 57"/>
                  <a:gd name="T3" fmla="*/ 19 h 36"/>
                  <a:gd name="T4" fmla="*/ 3 w 57"/>
                  <a:gd name="T5" fmla="*/ 12 h 36"/>
                  <a:gd name="T6" fmla="*/ 10 w 57"/>
                  <a:gd name="T7" fmla="*/ 7 h 36"/>
                  <a:gd name="T8" fmla="*/ 17 w 57"/>
                  <a:gd name="T9" fmla="*/ 3 h 36"/>
                  <a:gd name="T10" fmla="*/ 28 w 57"/>
                  <a:gd name="T11" fmla="*/ 0 h 36"/>
                  <a:gd name="T12" fmla="*/ 28 w 57"/>
                  <a:gd name="T13" fmla="*/ 0 h 36"/>
                  <a:gd name="T14" fmla="*/ 38 w 57"/>
                  <a:gd name="T15" fmla="*/ 3 h 36"/>
                  <a:gd name="T16" fmla="*/ 47 w 57"/>
                  <a:gd name="T17" fmla="*/ 5 h 36"/>
                  <a:gd name="T18" fmla="*/ 54 w 57"/>
                  <a:gd name="T19" fmla="*/ 10 h 36"/>
                  <a:gd name="T20" fmla="*/ 57 w 57"/>
                  <a:gd name="T21" fmla="*/ 17 h 36"/>
                  <a:gd name="T22" fmla="*/ 57 w 57"/>
                  <a:gd name="T23" fmla="*/ 17 h 36"/>
                  <a:gd name="T24" fmla="*/ 54 w 57"/>
                  <a:gd name="T25" fmla="*/ 24 h 36"/>
                  <a:gd name="T26" fmla="*/ 47 w 57"/>
                  <a:gd name="T27" fmla="*/ 28 h 36"/>
                  <a:gd name="T28" fmla="*/ 40 w 57"/>
                  <a:gd name="T29" fmla="*/ 33 h 36"/>
                  <a:gd name="T30" fmla="*/ 28 w 57"/>
                  <a:gd name="T31" fmla="*/ 36 h 36"/>
                  <a:gd name="T32" fmla="*/ 28 w 57"/>
                  <a:gd name="T33" fmla="*/ 36 h 36"/>
                  <a:gd name="T34" fmla="*/ 19 w 57"/>
                  <a:gd name="T35" fmla="*/ 36 h 36"/>
                  <a:gd name="T36" fmla="*/ 10 w 57"/>
                  <a:gd name="T37" fmla="*/ 31 h 36"/>
                  <a:gd name="T38" fmla="*/ 5 w 57"/>
                  <a:gd name="T39" fmla="*/ 26 h 36"/>
                  <a:gd name="T40" fmla="*/ 0 w 57"/>
                  <a:gd name="T41" fmla="*/ 19 h 36"/>
                  <a:gd name="T42" fmla="*/ 0 w 57"/>
                  <a:gd name="T43" fmla="*/ 19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36"/>
                  <a:gd name="T68" fmla="*/ 57 w 57"/>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36">
                    <a:moveTo>
                      <a:pt x="0" y="19"/>
                    </a:moveTo>
                    <a:lnTo>
                      <a:pt x="0" y="19"/>
                    </a:lnTo>
                    <a:lnTo>
                      <a:pt x="3" y="12"/>
                    </a:lnTo>
                    <a:lnTo>
                      <a:pt x="10" y="7"/>
                    </a:lnTo>
                    <a:lnTo>
                      <a:pt x="17" y="3"/>
                    </a:lnTo>
                    <a:lnTo>
                      <a:pt x="28" y="0"/>
                    </a:lnTo>
                    <a:lnTo>
                      <a:pt x="38" y="3"/>
                    </a:lnTo>
                    <a:lnTo>
                      <a:pt x="47" y="5"/>
                    </a:lnTo>
                    <a:lnTo>
                      <a:pt x="54" y="10"/>
                    </a:lnTo>
                    <a:lnTo>
                      <a:pt x="57" y="17"/>
                    </a:lnTo>
                    <a:lnTo>
                      <a:pt x="54" y="24"/>
                    </a:lnTo>
                    <a:lnTo>
                      <a:pt x="47" y="28"/>
                    </a:lnTo>
                    <a:lnTo>
                      <a:pt x="40" y="33"/>
                    </a:lnTo>
                    <a:lnTo>
                      <a:pt x="28" y="36"/>
                    </a:lnTo>
                    <a:lnTo>
                      <a:pt x="19" y="36"/>
                    </a:lnTo>
                    <a:lnTo>
                      <a:pt x="10" y="31"/>
                    </a:lnTo>
                    <a:lnTo>
                      <a:pt x="5" y="26"/>
                    </a:lnTo>
                    <a:lnTo>
                      <a:pt x="0" y="19"/>
                    </a:lnTo>
                    <a:close/>
                  </a:path>
                </a:pathLst>
              </a:custGeom>
              <a:solidFill>
                <a:srgbClr val="FFDB00"/>
              </a:solidFill>
              <a:ln w="9525">
                <a:noFill/>
                <a:round/>
                <a:headEnd/>
                <a:tailEnd/>
              </a:ln>
            </p:spPr>
            <p:txBody>
              <a:bodyPr/>
              <a:lstStyle/>
              <a:p>
                <a:endParaRPr lang="en-US"/>
              </a:p>
            </p:txBody>
          </p:sp>
          <p:sp>
            <p:nvSpPr>
              <p:cNvPr id="142" name="Freeform 235"/>
              <p:cNvSpPr>
                <a:spLocks/>
              </p:cNvSpPr>
              <p:nvPr/>
            </p:nvSpPr>
            <p:spPr bwMode="auto">
              <a:xfrm>
                <a:off x="4773" y="3042"/>
                <a:ext cx="51" cy="30"/>
              </a:xfrm>
              <a:custGeom>
                <a:avLst/>
                <a:gdLst>
                  <a:gd name="T0" fmla="*/ 0 w 51"/>
                  <a:gd name="T1" fmla="*/ 16 h 30"/>
                  <a:gd name="T2" fmla="*/ 0 w 51"/>
                  <a:gd name="T3" fmla="*/ 16 h 30"/>
                  <a:gd name="T4" fmla="*/ 2 w 51"/>
                  <a:gd name="T5" fmla="*/ 9 h 30"/>
                  <a:gd name="T6" fmla="*/ 7 w 51"/>
                  <a:gd name="T7" fmla="*/ 4 h 30"/>
                  <a:gd name="T8" fmla="*/ 16 w 51"/>
                  <a:gd name="T9" fmla="*/ 0 h 30"/>
                  <a:gd name="T10" fmla="*/ 25 w 51"/>
                  <a:gd name="T11" fmla="*/ 0 h 30"/>
                  <a:gd name="T12" fmla="*/ 25 w 51"/>
                  <a:gd name="T13" fmla="*/ 0 h 30"/>
                  <a:gd name="T14" fmla="*/ 35 w 51"/>
                  <a:gd name="T15" fmla="*/ 0 h 30"/>
                  <a:gd name="T16" fmla="*/ 44 w 51"/>
                  <a:gd name="T17" fmla="*/ 2 h 30"/>
                  <a:gd name="T18" fmla="*/ 49 w 51"/>
                  <a:gd name="T19" fmla="*/ 7 h 30"/>
                  <a:gd name="T20" fmla="*/ 51 w 51"/>
                  <a:gd name="T21" fmla="*/ 14 h 30"/>
                  <a:gd name="T22" fmla="*/ 51 w 51"/>
                  <a:gd name="T23" fmla="*/ 14 h 30"/>
                  <a:gd name="T24" fmla="*/ 49 w 51"/>
                  <a:gd name="T25" fmla="*/ 21 h 30"/>
                  <a:gd name="T26" fmla="*/ 44 w 51"/>
                  <a:gd name="T27" fmla="*/ 25 h 30"/>
                  <a:gd name="T28" fmla="*/ 37 w 51"/>
                  <a:gd name="T29" fmla="*/ 30 h 30"/>
                  <a:gd name="T30" fmla="*/ 25 w 51"/>
                  <a:gd name="T31" fmla="*/ 30 h 30"/>
                  <a:gd name="T32" fmla="*/ 25 w 51"/>
                  <a:gd name="T33" fmla="*/ 30 h 30"/>
                  <a:gd name="T34" fmla="*/ 16 w 51"/>
                  <a:gd name="T35" fmla="*/ 30 h 30"/>
                  <a:gd name="T36" fmla="*/ 9 w 51"/>
                  <a:gd name="T37" fmla="*/ 28 h 30"/>
                  <a:gd name="T38" fmla="*/ 2 w 51"/>
                  <a:gd name="T39" fmla="*/ 23 h 30"/>
                  <a:gd name="T40" fmla="*/ 0 w 51"/>
                  <a:gd name="T41" fmla="*/ 16 h 30"/>
                  <a:gd name="T42" fmla="*/ 0 w 51"/>
                  <a:gd name="T43" fmla="*/ 16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
                  <a:gd name="T67" fmla="*/ 0 h 30"/>
                  <a:gd name="T68" fmla="*/ 51 w 51"/>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 h="30">
                    <a:moveTo>
                      <a:pt x="0" y="16"/>
                    </a:moveTo>
                    <a:lnTo>
                      <a:pt x="0" y="16"/>
                    </a:lnTo>
                    <a:lnTo>
                      <a:pt x="2" y="9"/>
                    </a:lnTo>
                    <a:lnTo>
                      <a:pt x="7" y="4"/>
                    </a:lnTo>
                    <a:lnTo>
                      <a:pt x="16" y="0"/>
                    </a:lnTo>
                    <a:lnTo>
                      <a:pt x="25" y="0"/>
                    </a:lnTo>
                    <a:lnTo>
                      <a:pt x="35" y="0"/>
                    </a:lnTo>
                    <a:lnTo>
                      <a:pt x="44" y="2"/>
                    </a:lnTo>
                    <a:lnTo>
                      <a:pt x="49" y="7"/>
                    </a:lnTo>
                    <a:lnTo>
                      <a:pt x="51" y="14"/>
                    </a:lnTo>
                    <a:lnTo>
                      <a:pt x="49" y="21"/>
                    </a:lnTo>
                    <a:lnTo>
                      <a:pt x="44" y="25"/>
                    </a:lnTo>
                    <a:lnTo>
                      <a:pt x="37" y="30"/>
                    </a:lnTo>
                    <a:lnTo>
                      <a:pt x="25" y="30"/>
                    </a:lnTo>
                    <a:lnTo>
                      <a:pt x="16" y="30"/>
                    </a:lnTo>
                    <a:lnTo>
                      <a:pt x="9" y="28"/>
                    </a:lnTo>
                    <a:lnTo>
                      <a:pt x="2" y="23"/>
                    </a:lnTo>
                    <a:lnTo>
                      <a:pt x="0" y="16"/>
                    </a:lnTo>
                    <a:close/>
                  </a:path>
                </a:pathLst>
              </a:custGeom>
              <a:solidFill>
                <a:srgbClr val="FFD700"/>
              </a:solidFill>
              <a:ln w="9525">
                <a:noFill/>
                <a:round/>
                <a:headEnd/>
                <a:tailEnd/>
              </a:ln>
            </p:spPr>
            <p:txBody>
              <a:bodyPr/>
              <a:lstStyle/>
              <a:p>
                <a:endParaRPr lang="en-US"/>
              </a:p>
            </p:txBody>
          </p:sp>
          <p:sp>
            <p:nvSpPr>
              <p:cNvPr id="143" name="Freeform 236"/>
              <p:cNvSpPr>
                <a:spLocks/>
              </p:cNvSpPr>
              <p:nvPr/>
            </p:nvSpPr>
            <p:spPr bwMode="auto">
              <a:xfrm>
                <a:off x="4775" y="3042"/>
                <a:ext cx="47" cy="30"/>
              </a:xfrm>
              <a:custGeom>
                <a:avLst/>
                <a:gdLst>
                  <a:gd name="T0" fmla="*/ 0 w 47"/>
                  <a:gd name="T1" fmla="*/ 16 h 30"/>
                  <a:gd name="T2" fmla="*/ 0 w 47"/>
                  <a:gd name="T3" fmla="*/ 16 h 30"/>
                  <a:gd name="T4" fmla="*/ 2 w 47"/>
                  <a:gd name="T5" fmla="*/ 9 h 30"/>
                  <a:gd name="T6" fmla="*/ 7 w 47"/>
                  <a:gd name="T7" fmla="*/ 4 h 30"/>
                  <a:gd name="T8" fmla="*/ 14 w 47"/>
                  <a:gd name="T9" fmla="*/ 2 h 30"/>
                  <a:gd name="T10" fmla="*/ 23 w 47"/>
                  <a:gd name="T11" fmla="*/ 0 h 30"/>
                  <a:gd name="T12" fmla="*/ 23 w 47"/>
                  <a:gd name="T13" fmla="*/ 0 h 30"/>
                  <a:gd name="T14" fmla="*/ 33 w 47"/>
                  <a:gd name="T15" fmla="*/ 0 h 30"/>
                  <a:gd name="T16" fmla="*/ 40 w 47"/>
                  <a:gd name="T17" fmla="*/ 4 h 30"/>
                  <a:gd name="T18" fmla="*/ 45 w 47"/>
                  <a:gd name="T19" fmla="*/ 9 h 30"/>
                  <a:gd name="T20" fmla="*/ 47 w 47"/>
                  <a:gd name="T21" fmla="*/ 14 h 30"/>
                  <a:gd name="T22" fmla="*/ 47 w 47"/>
                  <a:gd name="T23" fmla="*/ 14 h 30"/>
                  <a:gd name="T24" fmla="*/ 47 w 47"/>
                  <a:gd name="T25" fmla="*/ 21 h 30"/>
                  <a:gd name="T26" fmla="*/ 40 w 47"/>
                  <a:gd name="T27" fmla="*/ 25 h 30"/>
                  <a:gd name="T28" fmla="*/ 33 w 47"/>
                  <a:gd name="T29" fmla="*/ 28 h 30"/>
                  <a:gd name="T30" fmla="*/ 23 w 47"/>
                  <a:gd name="T31" fmla="*/ 30 h 30"/>
                  <a:gd name="T32" fmla="*/ 23 w 47"/>
                  <a:gd name="T33" fmla="*/ 30 h 30"/>
                  <a:gd name="T34" fmla="*/ 14 w 47"/>
                  <a:gd name="T35" fmla="*/ 30 h 30"/>
                  <a:gd name="T36" fmla="*/ 7 w 47"/>
                  <a:gd name="T37" fmla="*/ 25 h 30"/>
                  <a:gd name="T38" fmla="*/ 2 w 47"/>
                  <a:gd name="T39" fmla="*/ 21 h 30"/>
                  <a:gd name="T40" fmla="*/ 0 w 47"/>
                  <a:gd name="T41" fmla="*/ 16 h 30"/>
                  <a:gd name="T42" fmla="*/ 0 w 47"/>
                  <a:gd name="T43" fmla="*/ 16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0"/>
                  <a:gd name="T68" fmla="*/ 47 w 47"/>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0">
                    <a:moveTo>
                      <a:pt x="0" y="16"/>
                    </a:moveTo>
                    <a:lnTo>
                      <a:pt x="0" y="16"/>
                    </a:lnTo>
                    <a:lnTo>
                      <a:pt x="2" y="9"/>
                    </a:lnTo>
                    <a:lnTo>
                      <a:pt x="7" y="4"/>
                    </a:lnTo>
                    <a:lnTo>
                      <a:pt x="14" y="2"/>
                    </a:lnTo>
                    <a:lnTo>
                      <a:pt x="23" y="0"/>
                    </a:lnTo>
                    <a:lnTo>
                      <a:pt x="33" y="0"/>
                    </a:lnTo>
                    <a:lnTo>
                      <a:pt x="40" y="4"/>
                    </a:lnTo>
                    <a:lnTo>
                      <a:pt x="45" y="9"/>
                    </a:lnTo>
                    <a:lnTo>
                      <a:pt x="47" y="14"/>
                    </a:lnTo>
                    <a:lnTo>
                      <a:pt x="47" y="21"/>
                    </a:lnTo>
                    <a:lnTo>
                      <a:pt x="40" y="25"/>
                    </a:lnTo>
                    <a:lnTo>
                      <a:pt x="33" y="28"/>
                    </a:lnTo>
                    <a:lnTo>
                      <a:pt x="23" y="30"/>
                    </a:lnTo>
                    <a:lnTo>
                      <a:pt x="14" y="30"/>
                    </a:lnTo>
                    <a:lnTo>
                      <a:pt x="7" y="25"/>
                    </a:lnTo>
                    <a:lnTo>
                      <a:pt x="2" y="21"/>
                    </a:lnTo>
                    <a:lnTo>
                      <a:pt x="0" y="16"/>
                    </a:lnTo>
                    <a:close/>
                  </a:path>
                </a:pathLst>
              </a:custGeom>
              <a:solidFill>
                <a:srgbClr val="FFD400"/>
              </a:solidFill>
              <a:ln w="9525">
                <a:noFill/>
                <a:round/>
                <a:headEnd/>
                <a:tailEnd/>
              </a:ln>
            </p:spPr>
            <p:txBody>
              <a:bodyPr/>
              <a:lstStyle/>
              <a:p>
                <a:endParaRPr lang="en-US"/>
              </a:p>
            </p:txBody>
          </p:sp>
          <p:sp>
            <p:nvSpPr>
              <p:cNvPr id="144" name="Freeform 237"/>
              <p:cNvSpPr>
                <a:spLocks/>
              </p:cNvSpPr>
              <p:nvPr/>
            </p:nvSpPr>
            <p:spPr bwMode="auto">
              <a:xfrm>
                <a:off x="4777" y="3042"/>
                <a:ext cx="45" cy="30"/>
              </a:xfrm>
              <a:custGeom>
                <a:avLst/>
                <a:gdLst>
                  <a:gd name="T0" fmla="*/ 45 w 45"/>
                  <a:gd name="T1" fmla="*/ 14 h 30"/>
                  <a:gd name="T2" fmla="*/ 45 w 45"/>
                  <a:gd name="T3" fmla="*/ 14 h 30"/>
                  <a:gd name="T4" fmla="*/ 43 w 45"/>
                  <a:gd name="T5" fmla="*/ 21 h 30"/>
                  <a:gd name="T6" fmla="*/ 38 w 45"/>
                  <a:gd name="T7" fmla="*/ 25 h 30"/>
                  <a:gd name="T8" fmla="*/ 31 w 45"/>
                  <a:gd name="T9" fmla="*/ 28 h 30"/>
                  <a:gd name="T10" fmla="*/ 21 w 45"/>
                  <a:gd name="T11" fmla="*/ 30 h 30"/>
                  <a:gd name="T12" fmla="*/ 21 w 45"/>
                  <a:gd name="T13" fmla="*/ 30 h 30"/>
                  <a:gd name="T14" fmla="*/ 14 w 45"/>
                  <a:gd name="T15" fmla="*/ 28 h 30"/>
                  <a:gd name="T16" fmla="*/ 5 w 45"/>
                  <a:gd name="T17" fmla="*/ 25 h 30"/>
                  <a:gd name="T18" fmla="*/ 0 w 45"/>
                  <a:gd name="T19" fmla="*/ 21 h 30"/>
                  <a:gd name="T20" fmla="*/ 0 w 45"/>
                  <a:gd name="T21" fmla="*/ 16 h 30"/>
                  <a:gd name="T22" fmla="*/ 0 w 45"/>
                  <a:gd name="T23" fmla="*/ 16 h 30"/>
                  <a:gd name="T24" fmla="*/ 0 w 45"/>
                  <a:gd name="T25" fmla="*/ 11 h 30"/>
                  <a:gd name="T26" fmla="*/ 5 w 45"/>
                  <a:gd name="T27" fmla="*/ 7 h 30"/>
                  <a:gd name="T28" fmla="*/ 12 w 45"/>
                  <a:gd name="T29" fmla="*/ 2 h 30"/>
                  <a:gd name="T30" fmla="*/ 21 w 45"/>
                  <a:gd name="T31" fmla="*/ 0 h 30"/>
                  <a:gd name="T32" fmla="*/ 21 w 45"/>
                  <a:gd name="T33" fmla="*/ 0 h 30"/>
                  <a:gd name="T34" fmla="*/ 31 w 45"/>
                  <a:gd name="T35" fmla="*/ 2 h 30"/>
                  <a:gd name="T36" fmla="*/ 38 w 45"/>
                  <a:gd name="T37" fmla="*/ 4 h 30"/>
                  <a:gd name="T38" fmla="*/ 43 w 45"/>
                  <a:gd name="T39" fmla="*/ 9 h 30"/>
                  <a:gd name="T40" fmla="*/ 45 w 45"/>
                  <a:gd name="T41" fmla="*/ 14 h 30"/>
                  <a:gd name="T42" fmla="*/ 45 w 45"/>
                  <a:gd name="T43" fmla="*/ 14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30"/>
                  <a:gd name="T68" fmla="*/ 45 w 45"/>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30">
                    <a:moveTo>
                      <a:pt x="45" y="14"/>
                    </a:moveTo>
                    <a:lnTo>
                      <a:pt x="45" y="14"/>
                    </a:lnTo>
                    <a:lnTo>
                      <a:pt x="43" y="21"/>
                    </a:lnTo>
                    <a:lnTo>
                      <a:pt x="38" y="25"/>
                    </a:lnTo>
                    <a:lnTo>
                      <a:pt x="31" y="28"/>
                    </a:lnTo>
                    <a:lnTo>
                      <a:pt x="21" y="30"/>
                    </a:lnTo>
                    <a:lnTo>
                      <a:pt x="14" y="28"/>
                    </a:lnTo>
                    <a:lnTo>
                      <a:pt x="5" y="25"/>
                    </a:lnTo>
                    <a:lnTo>
                      <a:pt x="0" y="21"/>
                    </a:lnTo>
                    <a:lnTo>
                      <a:pt x="0" y="16"/>
                    </a:lnTo>
                    <a:lnTo>
                      <a:pt x="0" y="11"/>
                    </a:lnTo>
                    <a:lnTo>
                      <a:pt x="5" y="7"/>
                    </a:lnTo>
                    <a:lnTo>
                      <a:pt x="12" y="2"/>
                    </a:lnTo>
                    <a:lnTo>
                      <a:pt x="21" y="0"/>
                    </a:lnTo>
                    <a:lnTo>
                      <a:pt x="31" y="2"/>
                    </a:lnTo>
                    <a:lnTo>
                      <a:pt x="38" y="4"/>
                    </a:lnTo>
                    <a:lnTo>
                      <a:pt x="43" y="9"/>
                    </a:lnTo>
                    <a:lnTo>
                      <a:pt x="45" y="14"/>
                    </a:lnTo>
                    <a:close/>
                  </a:path>
                </a:pathLst>
              </a:custGeom>
              <a:solidFill>
                <a:srgbClr val="FFD100"/>
              </a:solidFill>
              <a:ln w="9525">
                <a:noFill/>
                <a:round/>
                <a:headEnd/>
                <a:tailEnd/>
              </a:ln>
            </p:spPr>
            <p:txBody>
              <a:bodyPr/>
              <a:lstStyle/>
              <a:p>
                <a:endParaRPr lang="en-US"/>
              </a:p>
            </p:txBody>
          </p:sp>
          <p:sp>
            <p:nvSpPr>
              <p:cNvPr id="145" name="Freeform 252"/>
              <p:cNvSpPr>
                <a:spLocks/>
              </p:cNvSpPr>
              <p:nvPr/>
            </p:nvSpPr>
            <p:spPr bwMode="auto">
              <a:xfrm>
                <a:off x="4862" y="3336"/>
                <a:ext cx="132" cy="42"/>
              </a:xfrm>
              <a:custGeom>
                <a:avLst/>
                <a:gdLst>
                  <a:gd name="T0" fmla="*/ 0 w 132"/>
                  <a:gd name="T1" fmla="*/ 7 h 42"/>
                  <a:gd name="T2" fmla="*/ 0 w 132"/>
                  <a:gd name="T3" fmla="*/ 7 h 42"/>
                  <a:gd name="T4" fmla="*/ 12 w 132"/>
                  <a:gd name="T5" fmla="*/ 19 h 42"/>
                  <a:gd name="T6" fmla="*/ 24 w 132"/>
                  <a:gd name="T7" fmla="*/ 28 h 42"/>
                  <a:gd name="T8" fmla="*/ 40 w 132"/>
                  <a:gd name="T9" fmla="*/ 38 h 42"/>
                  <a:gd name="T10" fmla="*/ 50 w 132"/>
                  <a:gd name="T11" fmla="*/ 40 h 42"/>
                  <a:gd name="T12" fmla="*/ 59 w 132"/>
                  <a:gd name="T13" fmla="*/ 42 h 42"/>
                  <a:gd name="T14" fmla="*/ 71 w 132"/>
                  <a:gd name="T15" fmla="*/ 42 h 42"/>
                  <a:gd name="T16" fmla="*/ 83 w 132"/>
                  <a:gd name="T17" fmla="*/ 40 h 42"/>
                  <a:gd name="T18" fmla="*/ 94 w 132"/>
                  <a:gd name="T19" fmla="*/ 35 h 42"/>
                  <a:gd name="T20" fmla="*/ 106 w 132"/>
                  <a:gd name="T21" fmla="*/ 26 h 42"/>
                  <a:gd name="T22" fmla="*/ 118 w 132"/>
                  <a:gd name="T23" fmla="*/ 17 h 42"/>
                  <a:gd name="T24" fmla="*/ 132 w 132"/>
                  <a:gd name="T25" fmla="*/ 0 h 42"/>
                  <a:gd name="T26" fmla="*/ 132 w 132"/>
                  <a:gd name="T27" fmla="*/ 0 h 42"/>
                  <a:gd name="T28" fmla="*/ 120 w 132"/>
                  <a:gd name="T29" fmla="*/ 7 h 42"/>
                  <a:gd name="T30" fmla="*/ 109 w 132"/>
                  <a:gd name="T31" fmla="*/ 14 h 42"/>
                  <a:gd name="T32" fmla="*/ 92 w 132"/>
                  <a:gd name="T33" fmla="*/ 19 h 42"/>
                  <a:gd name="T34" fmla="*/ 71 w 132"/>
                  <a:gd name="T35" fmla="*/ 24 h 42"/>
                  <a:gd name="T36" fmla="*/ 50 w 132"/>
                  <a:gd name="T37" fmla="*/ 24 h 42"/>
                  <a:gd name="T38" fmla="*/ 38 w 132"/>
                  <a:gd name="T39" fmla="*/ 21 h 42"/>
                  <a:gd name="T40" fmla="*/ 26 w 132"/>
                  <a:gd name="T41" fmla="*/ 19 h 42"/>
                  <a:gd name="T42" fmla="*/ 14 w 132"/>
                  <a:gd name="T43" fmla="*/ 14 h 42"/>
                  <a:gd name="T44" fmla="*/ 0 w 132"/>
                  <a:gd name="T45" fmla="*/ 7 h 42"/>
                  <a:gd name="T46" fmla="*/ 0 w 132"/>
                  <a:gd name="T47" fmla="*/ 7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2"/>
                  <a:gd name="T73" fmla="*/ 0 h 42"/>
                  <a:gd name="T74" fmla="*/ 132 w 132"/>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2" h="42">
                    <a:moveTo>
                      <a:pt x="0" y="7"/>
                    </a:moveTo>
                    <a:lnTo>
                      <a:pt x="0" y="7"/>
                    </a:lnTo>
                    <a:lnTo>
                      <a:pt x="12" y="19"/>
                    </a:lnTo>
                    <a:lnTo>
                      <a:pt x="24" y="28"/>
                    </a:lnTo>
                    <a:lnTo>
                      <a:pt x="40" y="38"/>
                    </a:lnTo>
                    <a:lnTo>
                      <a:pt x="50" y="40"/>
                    </a:lnTo>
                    <a:lnTo>
                      <a:pt x="59" y="42"/>
                    </a:lnTo>
                    <a:lnTo>
                      <a:pt x="71" y="42"/>
                    </a:lnTo>
                    <a:lnTo>
                      <a:pt x="83" y="40"/>
                    </a:lnTo>
                    <a:lnTo>
                      <a:pt x="94" y="35"/>
                    </a:lnTo>
                    <a:lnTo>
                      <a:pt x="106" y="26"/>
                    </a:lnTo>
                    <a:lnTo>
                      <a:pt x="118" y="17"/>
                    </a:lnTo>
                    <a:lnTo>
                      <a:pt x="132" y="0"/>
                    </a:lnTo>
                    <a:lnTo>
                      <a:pt x="120" y="7"/>
                    </a:lnTo>
                    <a:lnTo>
                      <a:pt x="109" y="14"/>
                    </a:lnTo>
                    <a:lnTo>
                      <a:pt x="92" y="19"/>
                    </a:lnTo>
                    <a:lnTo>
                      <a:pt x="71" y="24"/>
                    </a:lnTo>
                    <a:lnTo>
                      <a:pt x="50" y="24"/>
                    </a:lnTo>
                    <a:lnTo>
                      <a:pt x="38" y="21"/>
                    </a:lnTo>
                    <a:lnTo>
                      <a:pt x="26" y="19"/>
                    </a:lnTo>
                    <a:lnTo>
                      <a:pt x="14" y="14"/>
                    </a:lnTo>
                    <a:lnTo>
                      <a:pt x="0" y="7"/>
                    </a:lnTo>
                    <a:close/>
                  </a:path>
                </a:pathLst>
              </a:custGeom>
              <a:solidFill>
                <a:srgbClr val="FFAD00"/>
              </a:solidFill>
              <a:ln w="9525">
                <a:noFill/>
                <a:round/>
                <a:headEnd/>
                <a:tailEnd/>
              </a:ln>
            </p:spPr>
            <p:txBody>
              <a:bodyPr/>
              <a:lstStyle/>
              <a:p>
                <a:endParaRPr lang="en-US"/>
              </a:p>
            </p:txBody>
          </p:sp>
          <p:sp>
            <p:nvSpPr>
              <p:cNvPr id="146" name="Freeform 253"/>
              <p:cNvSpPr>
                <a:spLocks/>
              </p:cNvSpPr>
              <p:nvPr/>
            </p:nvSpPr>
            <p:spPr bwMode="auto">
              <a:xfrm>
                <a:off x="4728" y="3072"/>
                <a:ext cx="73" cy="97"/>
              </a:xfrm>
              <a:custGeom>
                <a:avLst/>
                <a:gdLst>
                  <a:gd name="T0" fmla="*/ 73 w 73"/>
                  <a:gd name="T1" fmla="*/ 3 h 97"/>
                  <a:gd name="T2" fmla="*/ 73 w 73"/>
                  <a:gd name="T3" fmla="*/ 3 h 97"/>
                  <a:gd name="T4" fmla="*/ 59 w 73"/>
                  <a:gd name="T5" fmla="*/ 0 h 97"/>
                  <a:gd name="T6" fmla="*/ 45 w 73"/>
                  <a:gd name="T7" fmla="*/ 0 h 97"/>
                  <a:gd name="T8" fmla="*/ 30 w 73"/>
                  <a:gd name="T9" fmla="*/ 5 h 97"/>
                  <a:gd name="T10" fmla="*/ 21 w 73"/>
                  <a:gd name="T11" fmla="*/ 7 h 97"/>
                  <a:gd name="T12" fmla="*/ 16 w 73"/>
                  <a:gd name="T13" fmla="*/ 14 h 97"/>
                  <a:gd name="T14" fmla="*/ 9 w 73"/>
                  <a:gd name="T15" fmla="*/ 21 h 97"/>
                  <a:gd name="T16" fmla="*/ 4 w 73"/>
                  <a:gd name="T17" fmla="*/ 31 h 97"/>
                  <a:gd name="T18" fmla="*/ 0 w 73"/>
                  <a:gd name="T19" fmla="*/ 43 h 97"/>
                  <a:gd name="T20" fmla="*/ 0 w 73"/>
                  <a:gd name="T21" fmla="*/ 57 h 97"/>
                  <a:gd name="T22" fmla="*/ 0 w 73"/>
                  <a:gd name="T23" fmla="*/ 76 h 97"/>
                  <a:gd name="T24" fmla="*/ 0 w 73"/>
                  <a:gd name="T25" fmla="*/ 97 h 97"/>
                  <a:gd name="T26" fmla="*/ 0 w 73"/>
                  <a:gd name="T27" fmla="*/ 97 h 97"/>
                  <a:gd name="T28" fmla="*/ 0 w 73"/>
                  <a:gd name="T29" fmla="*/ 85 h 97"/>
                  <a:gd name="T30" fmla="*/ 2 w 73"/>
                  <a:gd name="T31" fmla="*/ 71 h 97"/>
                  <a:gd name="T32" fmla="*/ 4 w 73"/>
                  <a:gd name="T33" fmla="*/ 57 h 97"/>
                  <a:gd name="T34" fmla="*/ 14 w 73"/>
                  <a:gd name="T35" fmla="*/ 40 h 97"/>
                  <a:gd name="T36" fmla="*/ 26 w 73"/>
                  <a:gd name="T37" fmla="*/ 26 h 97"/>
                  <a:gd name="T38" fmla="*/ 35 w 73"/>
                  <a:gd name="T39" fmla="*/ 19 h 97"/>
                  <a:gd name="T40" fmla="*/ 45 w 73"/>
                  <a:gd name="T41" fmla="*/ 12 h 97"/>
                  <a:gd name="T42" fmla="*/ 56 w 73"/>
                  <a:gd name="T43" fmla="*/ 7 h 97"/>
                  <a:gd name="T44" fmla="*/ 73 w 73"/>
                  <a:gd name="T45" fmla="*/ 3 h 97"/>
                  <a:gd name="T46" fmla="*/ 73 w 73"/>
                  <a:gd name="T47" fmla="*/ 3 h 9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3"/>
                  <a:gd name="T73" fmla="*/ 0 h 97"/>
                  <a:gd name="T74" fmla="*/ 73 w 73"/>
                  <a:gd name="T75" fmla="*/ 97 h 9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3" h="97">
                    <a:moveTo>
                      <a:pt x="73" y="3"/>
                    </a:moveTo>
                    <a:lnTo>
                      <a:pt x="73" y="3"/>
                    </a:lnTo>
                    <a:lnTo>
                      <a:pt x="59" y="0"/>
                    </a:lnTo>
                    <a:lnTo>
                      <a:pt x="45" y="0"/>
                    </a:lnTo>
                    <a:lnTo>
                      <a:pt x="30" y="5"/>
                    </a:lnTo>
                    <a:lnTo>
                      <a:pt x="21" y="7"/>
                    </a:lnTo>
                    <a:lnTo>
                      <a:pt x="16" y="14"/>
                    </a:lnTo>
                    <a:lnTo>
                      <a:pt x="9" y="21"/>
                    </a:lnTo>
                    <a:lnTo>
                      <a:pt x="4" y="31"/>
                    </a:lnTo>
                    <a:lnTo>
                      <a:pt x="0" y="43"/>
                    </a:lnTo>
                    <a:lnTo>
                      <a:pt x="0" y="57"/>
                    </a:lnTo>
                    <a:lnTo>
                      <a:pt x="0" y="76"/>
                    </a:lnTo>
                    <a:lnTo>
                      <a:pt x="0" y="97"/>
                    </a:lnTo>
                    <a:lnTo>
                      <a:pt x="0" y="85"/>
                    </a:lnTo>
                    <a:lnTo>
                      <a:pt x="2" y="71"/>
                    </a:lnTo>
                    <a:lnTo>
                      <a:pt x="4" y="57"/>
                    </a:lnTo>
                    <a:lnTo>
                      <a:pt x="14" y="40"/>
                    </a:lnTo>
                    <a:lnTo>
                      <a:pt x="26" y="26"/>
                    </a:lnTo>
                    <a:lnTo>
                      <a:pt x="35" y="19"/>
                    </a:lnTo>
                    <a:lnTo>
                      <a:pt x="45" y="12"/>
                    </a:lnTo>
                    <a:lnTo>
                      <a:pt x="56" y="7"/>
                    </a:lnTo>
                    <a:lnTo>
                      <a:pt x="73" y="3"/>
                    </a:lnTo>
                    <a:close/>
                  </a:path>
                </a:pathLst>
              </a:custGeom>
              <a:solidFill>
                <a:srgbClr val="FF6600"/>
              </a:solidFill>
              <a:ln w="9525">
                <a:noFill/>
                <a:round/>
                <a:headEnd/>
                <a:tailEnd/>
              </a:ln>
            </p:spPr>
            <p:txBody>
              <a:bodyPr/>
              <a:lstStyle/>
              <a:p>
                <a:endParaRPr lang="en-US"/>
              </a:p>
            </p:txBody>
          </p:sp>
        </p:grpSp>
        <p:grpSp>
          <p:nvGrpSpPr>
            <p:cNvPr id="10" name="Group 110"/>
            <p:cNvGrpSpPr>
              <a:grpSpLocks/>
            </p:cNvGrpSpPr>
            <p:nvPr/>
          </p:nvGrpSpPr>
          <p:grpSpPr bwMode="auto">
            <a:xfrm>
              <a:off x="4195" y="1953"/>
              <a:ext cx="1183" cy="1795"/>
              <a:chOff x="3958" y="1664"/>
              <a:chExt cx="1557" cy="2019"/>
            </a:xfrm>
          </p:grpSpPr>
          <p:sp>
            <p:nvSpPr>
              <p:cNvPr id="11" name="Freeform 14"/>
              <p:cNvSpPr>
                <a:spLocks/>
              </p:cNvSpPr>
              <p:nvPr/>
            </p:nvSpPr>
            <p:spPr bwMode="auto">
              <a:xfrm>
                <a:off x="4040" y="1685"/>
                <a:ext cx="1177" cy="507"/>
              </a:xfrm>
              <a:custGeom>
                <a:avLst/>
                <a:gdLst>
                  <a:gd name="T0" fmla="*/ 0 w 2355"/>
                  <a:gd name="T1" fmla="*/ 0 h 1014"/>
                  <a:gd name="T2" fmla="*/ 0 w 2355"/>
                  <a:gd name="T3" fmla="*/ 1 h 1014"/>
                  <a:gd name="T4" fmla="*/ 0 w 2355"/>
                  <a:gd name="T5" fmla="*/ 1 h 1014"/>
                  <a:gd name="T6" fmla="*/ 0 w 2355"/>
                  <a:gd name="T7" fmla="*/ 1 h 1014"/>
                  <a:gd name="T8" fmla="*/ 0 w 2355"/>
                  <a:gd name="T9" fmla="*/ 1 h 1014"/>
                  <a:gd name="T10" fmla="*/ 0 w 2355"/>
                  <a:gd name="T11" fmla="*/ 1 h 1014"/>
                  <a:gd name="T12" fmla="*/ 0 w 2355"/>
                  <a:gd name="T13" fmla="*/ 1 h 1014"/>
                  <a:gd name="T14" fmla="*/ 0 w 2355"/>
                  <a:gd name="T15" fmla="*/ 1 h 1014"/>
                  <a:gd name="T16" fmla="*/ 0 w 2355"/>
                  <a:gd name="T17" fmla="*/ 1 h 1014"/>
                  <a:gd name="T18" fmla="*/ 0 w 2355"/>
                  <a:gd name="T19" fmla="*/ 1 h 1014"/>
                  <a:gd name="T20" fmla="*/ 0 w 2355"/>
                  <a:gd name="T21" fmla="*/ 1 h 1014"/>
                  <a:gd name="T22" fmla="*/ 0 w 2355"/>
                  <a:gd name="T23" fmla="*/ 1 h 1014"/>
                  <a:gd name="T24" fmla="*/ 0 w 2355"/>
                  <a:gd name="T25" fmla="*/ 1 h 1014"/>
                  <a:gd name="T26" fmla="*/ 0 w 2355"/>
                  <a:gd name="T27" fmla="*/ 0 h 1014"/>
                  <a:gd name="T28" fmla="*/ 0 w 2355"/>
                  <a:gd name="T29" fmla="*/ 0 h 10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55"/>
                  <a:gd name="T46" fmla="*/ 0 h 1014"/>
                  <a:gd name="T47" fmla="*/ 2355 w 2355"/>
                  <a:gd name="T48" fmla="*/ 1014 h 101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55" h="1014">
                    <a:moveTo>
                      <a:pt x="1397" y="0"/>
                    </a:moveTo>
                    <a:lnTo>
                      <a:pt x="0" y="651"/>
                    </a:lnTo>
                    <a:lnTo>
                      <a:pt x="241" y="700"/>
                    </a:lnTo>
                    <a:lnTo>
                      <a:pt x="506" y="751"/>
                    </a:lnTo>
                    <a:lnTo>
                      <a:pt x="663" y="782"/>
                    </a:lnTo>
                    <a:lnTo>
                      <a:pt x="831" y="812"/>
                    </a:lnTo>
                    <a:lnTo>
                      <a:pt x="1007" y="844"/>
                    </a:lnTo>
                    <a:lnTo>
                      <a:pt x="1190" y="875"/>
                    </a:lnTo>
                    <a:lnTo>
                      <a:pt x="1374" y="905"/>
                    </a:lnTo>
                    <a:lnTo>
                      <a:pt x="1558" y="934"/>
                    </a:lnTo>
                    <a:lnTo>
                      <a:pt x="1910" y="983"/>
                    </a:lnTo>
                    <a:lnTo>
                      <a:pt x="2218" y="1014"/>
                    </a:lnTo>
                    <a:lnTo>
                      <a:pt x="2355" y="398"/>
                    </a:lnTo>
                    <a:lnTo>
                      <a:pt x="1397" y="0"/>
                    </a:lnTo>
                    <a:close/>
                  </a:path>
                </a:pathLst>
              </a:custGeom>
              <a:solidFill>
                <a:srgbClr val="487AE6"/>
              </a:solidFill>
              <a:ln w="9525">
                <a:noFill/>
                <a:round/>
                <a:headEnd/>
                <a:tailEnd/>
              </a:ln>
            </p:spPr>
            <p:txBody>
              <a:bodyPr/>
              <a:lstStyle/>
              <a:p>
                <a:endParaRPr lang="en-US"/>
              </a:p>
            </p:txBody>
          </p:sp>
          <p:sp>
            <p:nvSpPr>
              <p:cNvPr id="12" name="Freeform 15"/>
              <p:cNvSpPr>
                <a:spLocks/>
              </p:cNvSpPr>
              <p:nvPr/>
            </p:nvSpPr>
            <p:spPr bwMode="auto">
              <a:xfrm>
                <a:off x="4090" y="2036"/>
                <a:ext cx="1106" cy="191"/>
              </a:xfrm>
              <a:custGeom>
                <a:avLst/>
                <a:gdLst>
                  <a:gd name="T0" fmla="*/ 0 w 2210"/>
                  <a:gd name="T1" fmla="*/ 0 h 382"/>
                  <a:gd name="T2" fmla="*/ 1 w 2210"/>
                  <a:gd name="T3" fmla="*/ 1 h 382"/>
                  <a:gd name="T4" fmla="*/ 1 w 2210"/>
                  <a:gd name="T5" fmla="*/ 1 h 382"/>
                  <a:gd name="T6" fmla="*/ 1 w 2210"/>
                  <a:gd name="T7" fmla="*/ 1 h 382"/>
                  <a:gd name="T8" fmla="*/ 1 w 2210"/>
                  <a:gd name="T9" fmla="*/ 1 h 382"/>
                  <a:gd name="T10" fmla="*/ 1 w 2210"/>
                  <a:gd name="T11" fmla="*/ 1 h 382"/>
                  <a:gd name="T12" fmla="*/ 1 w 2210"/>
                  <a:gd name="T13" fmla="*/ 1 h 382"/>
                  <a:gd name="T14" fmla="*/ 1 w 2210"/>
                  <a:gd name="T15" fmla="*/ 1 h 382"/>
                  <a:gd name="T16" fmla="*/ 1 w 2210"/>
                  <a:gd name="T17" fmla="*/ 1 h 382"/>
                  <a:gd name="T18" fmla="*/ 1 w 2210"/>
                  <a:gd name="T19" fmla="*/ 1 h 382"/>
                  <a:gd name="T20" fmla="*/ 1 w 2210"/>
                  <a:gd name="T21" fmla="*/ 1 h 382"/>
                  <a:gd name="T22" fmla="*/ 1 w 2210"/>
                  <a:gd name="T23" fmla="*/ 1 h 382"/>
                  <a:gd name="T24" fmla="*/ 1 w 2210"/>
                  <a:gd name="T25" fmla="*/ 1 h 382"/>
                  <a:gd name="T26" fmla="*/ 1 w 2210"/>
                  <a:gd name="T27" fmla="*/ 1 h 382"/>
                  <a:gd name="T28" fmla="*/ 1 w 2210"/>
                  <a:gd name="T29" fmla="*/ 1 h 382"/>
                  <a:gd name="T30" fmla="*/ 1 w 2210"/>
                  <a:gd name="T31" fmla="*/ 1 h 382"/>
                  <a:gd name="T32" fmla="*/ 1 w 2210"/>
                  <a:gd name="T33" fmla="*/ 1 h 382"/>
                  <a:gd name="T34" fmla="*/ 0 w 2210"/>
                  <a:gd name="T35" fmla="*/ 0 h 382"/>
                  <a:gd name="T36" fmla="*/ 0 w 2210"/>
                  <a:gd name="T37" fmla="*/ 0 h 3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10"/>
                  <a:gd name="T58" fmla="*/ 0 h 382"/>
                  <a:gd name="T59" fmla="*/ 2210 w 2210"/>
                  <a:gd name="T60" fmla="*/ 382 h 3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10" h="382">
                    <a:moveTo>
                      <a:pt x="0" y="0"/>
                    </a:moveTo>
                    <a:lnTo>
                      <a:pt x="19" y="154"/>
                    </a:lnTo>
                    <a:lnTo>
                      <a:pt x="235" y="182"/>
                    </a:lnTo>
                    <a:lnTo>
                      <a:pt x="477" y="215"/>
                    </a:lnTo>
                    <a:lnTo>
                      <a:pt x="779" y="251"/>
                    </a:lnTo>
                    <a:lnTo>
                      <a:pt x="1123" y="291"/>
                    </a:lnTo>
                    <a:lnTo>
                      <a:pt x="1490" y="327"/>
                    </a:lnTo>
                    <a:lnTo>
                      <a:pt x="1860" y="359"/>
                    </a:lnTo>
                    <a:lnTo>
                      <a:pt x="2210" y="382"/>
                    </a:lnTo>
                    <a:lnTo>
                      <a:pt x="2185" y="319"/>
                    </a:lnTo>
                    <a:lnTo>
                      <a:pt x="1978" y="300"/>
                    </a:lnTo>
                    <a:lnTo>
                      <a:pt x="1448" y="241"/>
                    </a:lnTo>
                    <a:lnTo>
                      <a:pt x="1108" y="196"/>
                    </a:lnTo>
                    <a:lnTo>
                      <a:pt x="741" y="141"/>
                    </a:lnTo>
                    <a:lnTo>
                      <a:pt x="553" y="110"/>
                    </a:lnTo>
                    <a:lnTo>
                      <a:pt x="365" y="76"/>
                    </a:lnTo>
                    <a:lnTo>
                      <a:pt x="180" y="40"/>
                    </a:lnTo>
                    <a:lnTo>
                      <a:pt x="0" y="0"/>
                    </a:lnTo>
                    <a:close/>
                  </a:path>
                </a:pathLst>
              </a:custGeom>
              <a:solidFill>
                <a:srgbClr val="1858DF"/>
              </a:solidFill>
              <a:ln w="9525">
                <a:noFill/>
                <a:round/>
                <a:headEnd/>
                <a:tailEnd/>
              </a:ln>
            </p:spPr>
            <p:txBody>
              <a:bodyPr/>
              <a:lstStyle/>
              <a:p>
                <a:endParaRPr lang="en-US"/>
              </a:p>
            </p:txBody>
          </p:sp>
          <p:sp>
            <p:nvSpPr>
              <p:cNvPr id="13" name="Freeform 16"/>
              <p:cNvSpPr>
                <a:spLocks/>
              </p:cNvSpPr>
              <p:nvPr/>
            </p:nvSpPr>
            <p:spPr bwMode="auto">
              <a:xfrm>
                <a:off x="5173" y="1930"/>
                <a:ext cx="84" cy="294"/>
              </a:xfrm>
              <a:custGeom>
                <a:avLst/>
                <a:gdLst>
                  <a:gd name="T0" fmla="*/ 0 w 170"/>
                  <a:gd name="T1" fmla="*/ 1 h 587"/>
                  <a:gd name="T2" fmla="*/ 0 w 170"/>
                  <a:gd name="T3" fmla="*/ 1 h 587"/>
                  <a:gd name="T4" fmla="*/ 0 w 170"/>
                  <a:gd name="T5" fmla="*/ 0 h 587"/>
                  <a:gd name="T6" fmla="*/ 0 w 170"/>
                  <a:gd name="T7" fmla="*/ 1 h 587"/>
                  <a:gd name="T8" fmla="*/ 0 w 170"/>
                  <a:gd name="T9" fmla="*/ 1 h 587"/>
                  <a:gd name="T10" fmla="*/ 0 w 170"/>
                  <a:gd name="T11" fmla="*/ 1 h 587"/>
                  <a:gd name="T12" fmla="*/ 0 60000 65536"/>
                  <a:gd name="T13" fmla="*/ 0 60000 65536"/>
                  <a:gd name="T14" fmla="*/ 0 60000 65536"/>
                  <a:gd name="T15" fmla="*/ 0 60000 65536"/>
                  <a:gd name="T16" fmla="*/ 0 60000 65536"/>
                  <a:gd name="T17" fmla="*/ 0 60000 65536"/>
                  <a:gd name="T18" fmla="*/ 0 w 170"/>
                  <a:gd name="T19" fmla="*/ 0 h 587"/>
                  <a:gd name="T20" fmla="*/ 170 w 170"/>
                  <a:gd name="T21" fmla="*/ 587 h 587"/>
                </a:gdLst>
                <a:ahLst/>
                <a:cxnLst>
                  <a:cxn ang="T12">
                    <a:pos x="T0" y="T1"/>
                  </a:cxn>
                  <a:cxn ang="T13">
                    <a:pos x="T2" y="T3"/>
                  </a:cxn>
                  <a:cxn ang="T14">
                    <a:pos x="T4" y="T5"/>
                  </a:cxn>
                  <a:cxn ang="T15">
                    <a:pos x="T6" y="T7"/>
                  </a:cxn>
                  <a:cxn ang="T16">
                    <a:pos x="T8" y="T9"/>
                  </a:cxn>
                  <a:cxn ang="T17">
                    <a:pos x="T10" y="T11"/>
                  </a:cxn>
                </a:cxnLst>
                <a:rect l="T18" t="T19" r="T20" b="T21"/>
                <a:pathLst>
                  <a:path w="170" h="587">
                    <a:moveTo>
                      <a:pt x="57" y="587"/>
                    </a:moveTo>
                    <a:lnTo>
                      <a:pt x="0" y="492"/>
                    </a:lnTo>
                    <a:lnTo>
                      <a:pt x="78" y="0"/>
                    </a:lnTo>
                    <a:lnTo>
                      <a:pt x="170" y="70"/>
                    </a:lnTo>
                    <a:lnTo>
                      <a:pt x="57" y="587"/>
                    </a:lnTo>
                    <a:close/>
                  </a:path>
                </a:pathLst>
              </a:custGeom>
              <a:solidFill>
                <a:srgbClr val="002BD7"/>
              </a:solidFill>
              <a:ln w="9525">
                <a:noFill/>
                <a:round/>
                <a:headEnd/>
                <a:tailEnd/>
              </a:ln>
            </p:spPr>
            <p:txBody>
              <a:bodyPr/>
              <a:lstStyle/>
              <a:p>
                <a:endParaRPr lang="en-US"/>
              </a:p>
            </p:txBody>
          </p:sp>
          <p:sp>
            <p:nvSpPr>
              <p:cNvPr id="14" name="Freeform 17"/>
              <p:cNvSpPr>
                <a:spLocks/>
              </p:cNvSpPr>
              <p:nvPr/>
            </p:nvSpPr>
            <p:spPr bwMode="auto">
              <a:xfrm>
                <a:off x="4337" y="2160"/>
                <a:ext cx="674" cy="350"/>
              </a:xfrm>
              <a:custGeom>
                <a:avLst/>
                <a:gdLst>
                  <a:gd name="T0" fmla="*/ 1 w 1347"/>
                  <a:gd name="T1" fmla="*/ 0 h 699"/>
                  <a:gd name="T2" fmla="*/ 0 w 1347"/>
                  <a:gd name="T3" fmla="*/ 1 h 699"/>
                  <a:gd name="T4" fmla="*/ 1 w 1347"/>
                  <a:gd name="T5" fmla="*/ 1 h 699"/>
                  <a:gd name="T6" fmla="*/ 1 w 1347"/>
                  <a:gd name="T7" fmla="*/ 1 h 699"/>
                  <a:gd name="T8" fmla="*/ 1 w 1347"/>
                  <a:gd name="T9" fmla="*/ 1 h 699"/>
                  <a:gd name="T10" fmla="*/ 1 w 1347"/>
                  <a:gd name="T11" fmla="*/ 1 h 699"/>
                  <a:gd name="T12" fmla="*/ 1 w 1347"/>
                  <a:gd name="T13" fmla="*/ 1 h 699"/>
                  <a:gd name="T14" fmla="*/ 1 w 1347"/>
                  <a:gd name="T15" fmla="*/ 1 h 699"/>
                  <a:gd name="T16" fmla="*/ 1 w 1347"/>
                  <a:gd name="T17" fmla="*/ 1 h 699"/>
                  <a:gd name="T18" fmla="*/ 1 w 1347"/>
                  <a:gd name="T19" fmla="*/ 1 h 699"/>
                  <a:gd name="T20" fmla="*/ 1 w 1347"/>
                  <a:gd name="T21" fmla="*/ 1 h 699"/>
                  <a:gd name="T22" fmla="*/ 1 w 1347"/>
                  <a:gd name="T23" fmla="*/ 1 h 699"/>
                  <a:gd name="T24" fmla="*/ 1 w 1347"/>
                  <a:gd name="T25" fmla="*/ 0 h 699"/>
                  <a:gd name="T26" fmla="*/ 1 w 1347"/>
                  <a:gd name="T27" fmla="*/ 0 h 6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7"/>
                  <a:gd name="T43" fmla="*/ 0 h 699"/>
                  <a:gd name="T44" fmla="*/ 1347 w 1347"/>
                  <a:gd name="T45" fmla="*/ 699 h 6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7" h="699">
                    <a:moveTo>
                      <a:pt x="268" y="0"/>
                    </a:moveTo>
                    <a:lnTo>
                      <a:pt x="0" y="699"/>
                    </a:lnTo>
                    <a:lnTo>
                      <a:pt x="161" y="673"/>
                    </a:lnTo>
                    <a:lnTo>
                      <a:pt x="334" y="642"/>
                    </a:lnTo>
                    <a:lnTo>
                      <a:pt x="545" y="599"/>
                    </a:lnTo>
                    <a:lnTo>
                      <a:pt x="770" y="545"/>
                    </a:lnTo>
                    <a:lnTo>
                      <a:pt x="992" y="481"/>
                    </a:lnTo>
                    <a:lnTo>
                      <a:pt x="1097" y="447"/>
                    </a:lnTo>
                    <a:lnTo>
                      <a:pt x="1192" y="409"/>
                    </a:lnTo>
                    <a:lnTo>
                      <a:pt x="1275" y="369"/>
                    </a:lnTo>
                    <a:lnTo>
                      <a:pt x="1347" y="327"/>
                    </a:lnTo>
                    <a:lnTo>
                      <a:pt x="1254" y="93"/>
                    </a:lnTo>
                    <a:lnTo>
                      <a:pt x="268" y="0"/>
                    </a:lnTo>
                    <a:close/>
                  </a:path>
                </a:pathLst>
              </a:custGeom>
              <a:solidFill>
                <a:srgbClr val="1858DF"/>
              </a:solidFill>
              <a:ln w="9525">
                <a:noFill/>
                <a:round/>
                <a:headEnd/>
                <a:tailEnd/>
              </a:ln>
            </p:spPr>
            <p:txBody>
              <a:bodyPr/>
              <a:lstStyle/>
              <a:p>
                <a:endParaRPr lang="en-US"/>
              </a:p>
            </p:txBody>
          </p:sp>
          <p:sp>
            <p:nvSpPr>
              <p:cNvPr id="15" name="Freeform 18"/>
              <p:cNvSpPr>
                <a:spLocks/>
              </p:cNvSpPr>
              <p:nvPr/>
            </p:nvSpPr>
            <p:spPr bwMode="auto">
              <a:xfrm>
                <a:off x="4378" y="2199"/>
                <a:ext cx="627" cy="286"/>
              </a:xfrm>
              <a:custGeom>
                <a:avLst/>
                <a:gdLst>
                  <a:gd name="T0" fmla="*/ 1 w 1252"/>
                  <a:gd name="T1" fmla="*/ 0 h 572"/>
                  <a:gd name="T2" fmla="*/ 1 w 1252"/>
                  <a:gd name="T3" fmla="*/ 1 h 572"/>
                  <a:gd name="T4" fmla="*/ 1 w 1252"/>
                  <a:gd name="T5" fmla="*/ 1 h 572"/>
                  <a:gd name="T6" fmla="*/ 1 w 1252"/>
                  <a:gd name="T7" fmla="*/ 1 h 572"/>
                  <a:gd name="T8" fmla="*/ 1 w 1252"/>
                  <a:gd name="T9" fmla="*/ 1 h 572"/>
                  <a:gd name="T10" fmla="*/ 1 w 1252"/>
                  <a:gd name="T11" fmla="*/ 1 h 572"/>
                  <a:gd name="T12" fmla="*/ 1 w 1252"/>
                  <a:gd name="T13" fmla="*/ 1 h 572"/>
                  <a:gd name="T14" fmla="*/ 1 w 1252"/>
                  <a:gd name="T15" fmla="*/ 1 h 572"/>
                  <a:gd name="T16" fmla="*/ 1 w 1252"/>
                  <a:gd name="T17" fmla="*/ 1 h 572"/>
                  <a:gd name="T18" fmla="*/ 1 w 1252"/>
                  <a:gd name="T19" fmla="*/ 1 h 572"/>
                  <a:gd name="T20" fmla="*/ 1 w 1252"/>
                  <a:gd name="T21" fmla="*/ 1 h 572"/>
                  <a:gd name="T22" fmla="*/ 1 w 1252"/>
                  <a:gd name="T23" fmla="*/ 1 h 572"/>
                  <a:gd name="T24" fmla="*/ 1 w 1252"/>
                  <a:gd name="T25" fmla="*/ 1 h 572"/>
                  <a:gd name="T26" fmla="*/ 1 w 1252"/>
                  <a:gd name="T27" fmla="*/ 1 h 572"/>
                  <a:gd name="T28" fmla="*/ 0 w 1252"/>
                  <a:gd name="T29" fmla="*/ 1 h 572"/>
                  <a:gd name="T30" fmla="*/ 0 w 1252"/>
                  <a:gd name="T31" fmla="*/ 1 h 572"/>
                  <a:gd name="T32" fmla="*/ 1 w 1252"/>
                  <a:gd name="T33" fmla="*/ 1 h 572"/>
                  <a:gd name="T34" fmla="*/ 1 w 1252"/>
                  <a:gd name="T35" fmla="*/ 1 h 572"/>
                  <a:gd name="T36" fmla="*/ 1 w 1252"/>
                  <a:gd name="T37" fmla="*/ 0 h 572"/>
                  <a:gd name="T38" fmla="*/ 1 w 1252"/>
                  <a:gd name="T39" fmla="*/ 0 h 5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52"/>
                  <a:gd name="T61" fmla="*/ 0 h 572"/>
                  <a:gd name="T62" fmla="*/ 1252 w 1252"/>
                  <a:gd name="T63" fmla="*/ 572 h 5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52" h="572">
                    <a:moveTo>
                      <a:pt x="861" y="0"/>
                    </a:moveTo>
                    <a:lnTo>
                      <a:pt x="881" y="23"/>
                    </a:lnTo>
                    <a:lnTo>
                      <a:pt x="906" y="47"/>
                    </a:lnTo>
                    <a:lnTo>
                      <a:pt x="935" y="80"/>
                    </a:lnTo>
                    <a:lnTo>
                      <a:pt x="965" y="118"/>
                    </a:lnTo>
                    <a:lnTo>
                      <a:pt x="997" y="158"/>
                    </a:lnTo>
                    <a:lnTo>
                      <a:pt x="1028" y="197"/>
                    </a:lnTo>
                    <a:lnTo>
                      <a:pt x="1054" y="235"/>
                    </a:lnTo>
                    <a:lnTo>
                      <a:pt x="982" y="270"/>
                    </a:lnTo>
                    <a:lnTo>
                      <a:pt x="895" y="308"/>
                    </a:lnTo>
                    <a:lnTo>
                      <a:pt x="775" y="353"/>
                    </a:lnTo>
                    <a:lnTo>
                      <a:pt x="623" y="403"/>
                    </a:lnTo>
                    <a:lnTo>
                      <a:pt x="442" y="452"/>
                    </a:lnTo>
                    <a:lnTo>
                      <a:pt x="235" y="496"/>
                    </a:lnTo>
                    <a:lnTo>
                      <a:pt x="0" y="530"/>
                    </a:lnTo>
                    <a:lnTo>
                      <a:pt x="0" y="572"/>
                    </a:lnTo>
                    <a:lnTo>
                      <a:pt x="1252" y="251"/>
                    </a:lnTo>
                    <a:lnTo>
                      <a:pt x="1182" y="21"/>
                    </a:lnTo>
                    <a:lnTo>
                      <a:pt x="861" y="0"/>
                    </a:lnTo>
                    <a:close/>
                  </a:path>
                </a:pathLst>
              </a:custGeom>
              <a:solidFill>
                <a:srgbClr val="0021CF"/>
              </a:solidFill>
              <a:ln w="9525">
                <a:noFill/>
                <a:round/>
                <a:headEnd/>
                <a:tailEnd/>
              </a:ln>
            </p:spPr>
            <p:txBody>
              <a:bodyPr/>
              <a:lstStyle/>
              <a:p>
                <a:endParaRPr lang="en-US"/>
              </a:p>
            </p:txBody>
          </p:sp>
          <p:sp>
            <p:nvSpPr>
              <p:cNvPr id="16" name="Freeform 19"/>
              <p:cNvSpPr>
                <a:spLocks/>
              </p:cNvSpPr>
              <p:nvPr/>
            </p:nvSpPr>
            <p:spPr bwMode="auto">
              <a:xfrm>
                <a:off x="4432" y="2204"/>
                <a:ext cx="249" cy="222"/>
              </a:xfrm>
              <a:custGeom>
                <a:avLst/>
                <a:gdLst>
                  <a:gd name="T0" fmla="*/ 0 w 500"/>
                  <a:gd name="T1" fmla="*/ 0 h 443"/>
                  <a:gd name="T2" fmla="*/ 0 w 500"/>
                  <a:gd name="T3" fmla="*/ 1 h 443"/>
                  <a:gd name="T4" fmla="*/ 0 w 500"/>
                  <a:gd name="T5" fmla="*/ 1 h 443"/>
                  <a:gd name="T6" fmla="*/ 0 w 500"/>
                  <a:gd name="T7" fmla="*/ 1 h 443"/>
                  <a:gd name="T8" fmla="*/ 0 w 500"/>
                  <a:gd name="T9" fmla="*/ 1 h 443"/>
                  <a:gd name="T10" fmla="*/ 0 w 500"/>
                  <a:gd name="T11" fmla="*/ 1 h 443"/>
                  <a:gd name="T12" fmla="*/ 0 w 500"/>
                  <a:gd name="T13" fmla="*/ 1 h 443"/>
                  <a:gd name="T14" fmla="*/ 0 w 500"/>
                  <a:gd name="T15" fmla="*/ 1 h 443"/>
                  <a:gd name="T16" fmla="*/ 0 w 500"/>
                  <a:gd name="T17" fmla="*/ 1 h 443"/>
                  <a:gd name="T18" fmla="*/ 0 w 500"/>
                  <a:gd name="T19" fmla="*/ 0 h 443"/>
                  <a:gd name="T20" fmla="*/ 0 w 500"/>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0"/>
                  <a:gd name="T34" fmla="*/ 0 h 443"/>
                  <a:gd name="T35" fmla="*/ 500 w 500"/>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0" h="443">
                    <a:moveTo>
                      <a:pt x="141" y="0"/>
                    </a:moveTo>
                    <a:lnTo>
                      <a:pt x="125" y="40"/>
                    </a:lnTo>
                    <a:lnTo>
                      <a:pt x="110" y="86"/>
                    </a:lnTo>
                    <a:lnTo>
                      <a:pt x="89" y="143"/>
                    </a:lnTo>
                    <a:lnTo>
                      <a:pt x="44" y="285"/>
                    </a:lnTo>
                    <a:lnTo>
                      <a:pt x="21" y="363"/>
                    </a:lnTo>
                    <a:lnTo>
                      <a:pt x="0" y="443"/>
                    </a:lnTo>
                    <a:lnTo>
                      <a:pt x="150" y="192"/>
                    </a:lnTo>
                    <a:lnTo>
                      <a:pt x="500" y="156"/>
                    </a:lnTo>
                    <a:lnTo>
                      <a:pt x="141" y="0"/>
                    </a:lnTo>
                    <a:close/>
                  </a:path>
                </a:pathLst>
              </a:custGeom>
              <a:solidFill>
                <a:srgbClr val="4F81ED"/>
              </a:solidFill>
              <a:ln w="9525">
                <a:noFill/>
                <a:round/>
                <a:headEnd/>
                <a:tailEnd/>
              </a:ln>
            </p:spPr>
            <p:txBody>
              <a:bodyPr/>
              <a:lstStyle/>
              <a:p>
                <a:endParaRPr lang="en-US"/>
              </a:p>
            </p:txBody>
          </p:sp>
          <p:sp>
            <p:nvSpPr>
              <p:cNvPr id="17" name="Freeform 20"/>
              <p:cNvSpPr>
                <a:spLocks/>
              </p:cNvSpPr>
              <p:nvPr/>
            </p:nvSpPr>
            <p:spPr bwMode="auto">
              <a:xfrm>
                <a:off x="4709" y="1932"/>
                <a:ext cx="146" cy="50"/>
              </a:xfrm>
              <a:custGeom>
                <a:avLst/>
                <a:gdLst>
                  <a:gd name="T0" fmla="*/ 0 w 293"/>
                  <a:gd name="T1" fmla="*/ 0 h 99"/>
                  <a:gd name="T2" fmla="*/ 0 w 293"/>
                  <a:gd name="T3" fmla="*/ 1 h 99"/>
                  <a:gd name="T4" fmla="*/ 0 w 293"/>
                  <a:gd name="T5" fmla="*/ 1 h 99"/>
                  <a:gd name="T6" fmla="*/ 0 w 293"/>
                  <a:gd name="T7" fmla="*/ 1 h 99"/>
                  <a:gd name="T8" fmla="*/ 0 w 293"/>
                  <a:gd name="T9" fmla="*/ 1 h 99"/>
                  <a:gd name="T10" fmla="*/ 0 w 293"/>
                  <a:gd name="T11" fmla="*/ 0 h 99"/>
                  <a:gd name="T12" fmla="*/ 0 w 293"/>
                  <a:gd name="T13" fmla="*/ 0 h 99"/>
                  <a:gd name="T14" fmla="*/ 0 60000 65536"/>
                  <a:gd name="T15" fmla="*/ 0 60000 65536"/>
                  <a:gd name="T16" fmla="*/ 0 60000 65536"/>
                  <a:gd name="T17" fmla="*/ 0 60000 65536"/>
                  <a:gd name="T18" fmla="*/ 0 60000 65536"/>
                  <a:gd name="T19" fmla="*/ 0 60000 65536"/>
                  <a:gd name="T20" fmla="*/ 0 60000 65536"/>
                  <a:gd name="T21" fmla="*/ 0 w 293"/>
                  <a:gd name="T22" fmla="*/ 0 h 99"/>
                  <a:gd name="T23" fmla="*/ 293 w 293"/>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 h="99">
                    <a:moveTo>
                      <a:pt x="0" y="0"/>
                    </a:moveTo>
                    <a:lnTo>
                      <a:pt x="13" y="81"/>
                    </a:lnTo>
                    <a:lnTo>
                      <a:pt x="106" y="95"/>
                    </a:lnTo>
                    <a:lnTo>
                      <a:pt x="283" y="99"/>
                    </a:lnTo>
                    <a:lnTo>
                      <a:pt x="293" y="60"/>
                    </a:lnTo>
                    <a:lnTo>
                      <a:pt x="0" y="0"/>
                    </a:lnTo>
                    <a:close/>
                  </a:path>
                </a:pathLst>
              </a:custGeom>
              <a:solidFill>
                <a:srgbClr val="1858DF"/>
              </a:solidFill>
              <a:ln w="9525">
                <a:noFill/>
                <a:round/>
                <a:headEnd/>
                <a:tailEnd/>
              </a:ln>
            </p:spPr>
            <p:txBody>
              <a:bodyPr/>
              <a:lstStyle/>
              <a:p>
                <a:endParaRPr lang="en-US"/>
              </a:p>
            </p:txBody>
          </p:sp>
          <p:sp>
            <p:nvSpPr>
              <p:cNvPr id="18" name="Freeform 21"/>
              <p:cNvSpPr>
                <a:spLocks/>
              </p:cNvSpPr>
              <p:nvPr/>
            </p:nvSpPr>
            <p:spPr bwMode="auto">
              <a:xfrm>
                <a:off x="4734" y="1901"/>
                <a:ext cx="66" cy="43"/>
              </a:xfrm>
              <a:custGeom>
                <a:avLst/>
                <a:gdLst>
                  <a:gd name="T0" fmla="*/ 0 w 133"/>
                  <a:gd name="T1" fmla="*/ 0 h 85"/>
                  <a:gd name="T2" fmla="*/ 0 w 133"/>
                  <a:gd name="T3" fmla="*/ 1 h 85"/>
                  <a:gd name="T4" fmla="*/ 0 w 133"/>
                  <a:gd name="T5" fmla="*/ 1 h 85"/>
                  <a:gd name="T6" fmla="*/ 0 w 133"/>
                  <a:gd name="T7" fmla="*/ 1 h 85"/>
                  <a:gd name="T8" fmla="*/ 0 w 133"/>
                  <a:gd name="T9" fmla="*/ 0 h 85"/>
                  <a:gd name="T10" fmla="*/ 0 w 133"/>
                  <a:gd name="T11" fmla="*/ 0 h 85"/>
                  <a:gd name="T12" fmla="*/ 0 60000 65536"/>
                  <a:gd name="T13" fmla="*/ 0 60000 65536"/>
                  <a:gd name="T14" fmla="*/ 0 60000 65536"/>
                  <a:gd name="T15" fmla="*/ 0 60000 65536"/>
                  <a:gd name="T16" fmla="*/ 0 60000 65536"/>
                  <a:gd name="T17" fmla="*/ 0 60000 65536"/>
                  <a:gd name="T18" fmla="*/ 0 w 133"/>
                  <a:gd name="T19" fmla="*/ 0 h 85"/>
                  <a:gd name="T20" fmla="*/ 133 w 133"/>
                  <a:gd name="T21" fmla="*/ 85 h 85"/>
                </a:gdLst>
                <a:ahLst/>
                <a:cxnLst>
                  <a:cxn ang="T12">
                    <a:pos x="T0" y="T1"/>
                  </a:cxn>
                  <a:cxn ang="T13">
                    <a:pos x="T2" y="T3"/>
                  </a:cxn>
                  <a:cxn ang="T14">
                    <a:pos x="T4" y="T5"/>
                  </a:cxn>
                  <a:cxn ang="T15">
                    <a:pos x="T6" y="T7"/>
                  </a:cxn>
                  <a:cxn ang="T16">
                    <a:pos x="T8" y="T9"/>
                  </a:cxn>
                  <a:cxn ang="T17">
                    <a:pos x="T10" y="T11"/>
                  </a:cxn>
                </a:cxnLst>
                <a:rect l="T18" t="T19" r="T20" b="T21"/>
                <a:pathLst>
                  <a:path w="133" h="85">
                    <a:moveTo>
                      <a:pt x="133" y="0"/>
                    </a:moveTo>
                    <a:lnTo>
                      <a:pt x="0" y="40"/>
                    </a:lnTo>
                    <a:lnTo>
                      <a:pt x="128" y="85"/>
                    </a:lnTo>
                    <a:lnTo>
                      <a:pt x="84" y="36"/>
                    </a:lnTo>
                    <a:lnTo>
                      <a:pt x="133" y="0"/>
                    </a:lnTo>
                    <a:close/>
                  </a:path>
                </a:pathLst>
              </a:custGeom>
              <a:solidFill>
                <a:srgbClr val="7AA6FF"/>
              </a:solidFill>
              <a:ln w="9525">
                <a:noFill/>
                <a:round/>
                <a:headEnd/>
                <a:tailEnd/>
              </a:ln>
            </p:spPr>
            <p:txBody>
              <a:bodyPr/>
              <a:lstStyle/>
              <a:p>
                <a:endParaRPr lang="en-US"/>
              </a:p>
            </p:txBody>
          </p:sp>
          <p:sp>
            <p:nvSpPr>
              <p:cNvPr id="19" name="Freeform 42"/>
              <p:cNvSpPr>
                <a:spLocks/>
              </p:cNvSpPr>
              <p:nvPr/>
            </p:nvSpPr>
            <p:spPr bwMode="auto">
              <a:xfrm>
                <a:off x="5356" y="3056"/>
                <a:ext cx="137" cy="564"/>
              </a:xfrm>
              <a:custGeom>
                <a:avLst/>
                <a:gdLst>
                  <a:gd name="T0" fmla="*/ 1 w 274"/>
                  <a:gd name="T1" fmla="*/ 0 h 1130"/>
                  <a:gd name="T2" fmla="*/ 1 w 274"/>
                  <a:gd name="T3" fmla="*/ 0 h 1130"/>
                  <a:gd name="T4" fmla="*/ 1 w 274"/>
                  <a:gd name="T5" fmla="*/ 0 h 1130"/>
                  <a:gd name="T6" fmla="*/ 0 w 274"/>
                  <a:gd name="T7" fmla="*/ 0 h 1130"/>
                  <a:gd name="T8" fmla="*/ 1 w 274"/>
                  <a:gd name="T9" fmla="*/ 0 h 1130"/>
                  <a:gd name="T10" fmla="*/ 1 w 274"/>
                  <a:gd name="T11" fmla="*/ 0 h 1130"/>
                  <a:gd name="T12" fmla="*/ 1 w 274"/>
                  <a:gd name="T13" fmla="*/ 0 h 1130"/>
                  <a:gd name="T14" fmla="*/ 1 w 274"/>
                  <a:gd name="T15" fmla="*/ 0 h 1130"/>
                  <a:gd name="T16" fmla="*/ 1 w 274"/>
                  <a:gd name="T17" fmla="*/ 0 h 1130"/>
                  <a:gd name="T18" fmla="*/ 1 w 274"/>
                  <a:gd name="T19" fmla="*/ 0 h 1130"/>
                  <a:gd name="T20" fmla="*/ 1 w 274"/>
                  <a:gd name="T21" fmla="*/ 0 h 1130"/>
                  <a:gd name="T22" fmla="*/ 1 w 274"/>
                  <a:gd name="T23" fmla="*/ 0 h 1130"/>
                  <a:gd name="T24" fmla="*/ 1 w 274"/>
                  <a:gd name="T25" fmla="*/ 0 h 1130"/>
                  <a:gd name="T26" fmla="*/ 1 w 274"/>
                  <a:gd name="T27" fmla="*/ 0 h 1130"/>
                  <a:gd name="T28" fmla="*/ 1 w 274"/>
                  <a:gd name="T29" fmla="*/ 0 h 1130"/>
                  <a:gd name="T30" fmla="*/ 1 w 274"/>
                  <a:gd name="T31" fmla="*/ 0 h 1130"/>
                  <a:gd name="T32" fmla="*/ 1 w 274"/>
                  <a:gd name="T33" fmla="*/ 0 h 1130"/>
                  <a:gd name="T34" fmla="*/ 1 w 274"/>
                  <a:gd name="T35" fmla="*/ 0 h 11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4"/>
                  <a:gd name="T55" fmla="*/ 0 h 1130"/>
                  <a:gd name="T56" fmla="*/ 274 w 274"/>
                  <a:gd name="T57" fmla="*/ 1130 h 11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4" h="1130">
                    <a:moveTo>
                      <a:pt x="150" y="0"/>
                    </a:moveTo>
                    <a:lnTo>
                      <a:pt x="61" y="6"/>
                    </a:lnTo>
                    <a:lnTo>
                      <a:pt x="38" y="94"/>
                    </a:lnTo>
                    <a:lnTo>
                      <a:pt x="0" y="335"/>
                    </a:lnTo>
                    <a:lnTo>
                      <a:pt x="6" y="692"/>
                    </a:lnTo>
                    <a:lnTo>
                      <a:pt x="19" y="795"/>
                    </a:lnTo>
                    <a:lnTo>
                      <a:pt x="40" y="903"/>
                    </a:lnTo>
                    <a:lnTo>
                      <a:pt x="69" y="1014"/>
                    </a:lnTo>
                    <a:lnTo>
                      <a:pt x="105" y="1130"/>
                    </a:lnTo>
                    <a:lnTo>
                      <a:pt x="274" y="960"/>
                    </a:lnTo>
                    <a:lnTo>
                      <a:pt x="270" y="582"/>
                    </a:lnTo>
                    <a:lnTo>
                      <a:pt x="257" y="422"/>
                    </a:lnTo>
                    <a:lnTo>
                      <a:pt x="234" y="265"/>
                    </a:lnTo>
                    <a:lnTo>
                      <a:pt x="219" y="189"/>
                    </a:lnTo>
                    <a:lnTo>
                      <a:pt x="200" y="118"/>
                    </a:lnTo>
                    <a:lnTo>
                      <a:pt x="177" y="56"/>
                    </a:lnTo>
                    <a:lnTo>
                      <a:pt x="150" y="0"/>
                    </a:lnTo>
                    <a:close/>
                  </a:path>
                </a:pathLst>
              </a:custGeom>
              <a:solidFill>
                <a:srgbClr val="FFBD96"/>
              </a:solidFill>
              <a:ln w="9525">
                <a:noFill/>
                <a:round/>
                <a:headEnd/>
                <a:tailEnd/>
              </a:ln>
            </p:spPr>
            <p:txBody>
              <a:bodyPr/>
              <a:lstStyle/>
              <a:p>
                <a:endParaRPr lang="en-US"/>
              </a:p>
            </p:txBody>
          </p:sp>
          <p:sp>
            <p:nvSpPr>
              <p:cNvPr id="20" name="Freeform 43"/>
              <p:cNvSpPr>
                <a:spLocks/>
              </p:cNvSpPr>
              <p:nvPr/>
            </p:nvSpPr>
            <p:spPr bwMode="auto">
              <a:xfrm>
                <a:off x="5357" y="2830"/>
                <a:ext cx="96" cy="202"/>
              </a:xfrm>
              <a:custGeom>
                <a:avLst/>
                <a:gdLst>
                  <a:gd name="T0" fmla="*/ 1 w 192"/>
                  <a:gd name="T1" fmla="*/ 1 h 403"/>
                  <a:gd name="T2" fmla="*/ 0 w 192"/>
                  <a:gd name="T3" fmla="*/ 1 h 403"/>
                  <a:gd name="T4" fmla="*/ 1 w 192"/>
                  <a:gd name="T5" fmla="*/ 1 h 403"/>
                  <a:gd name="T6" fmla="*/ 1 w 192"/>
                  <a:gd name="T7" fmla="*/ 1 h 403"/>
                  <a:gd name="T8" fmla="*/ 1 w 192"/>
                  <a:gd name="T9" fmla="*/ 1 h 403"/>
                  <a:gd name="T10" fmla="*/ 1 w 192"/>
                  <a:gd name="T11" fmla="*/ 0 h 403"/>
                  <a:gd name="T12" fmla="*/ 1 w 192"/>
                  <a:gd name="T13" fmla="*/ 1 h 403"/>
                  <a:gd name="T14" fmla="*/ 1 w 192"/>
                  <a:gd name="T15" fmla="*/ 1 h 403"/>
                  <a:gd name="T16" fmla="*/ 0 60000 65536"/>
                  <a:gd name="T17" fmla="*/ 0 60000 65536"/>
                  <a:gd name="T18" fmla="*/ 0 60000 65536"/>
                  <a:gd name="T19" fmla="*/ 0 60000 65536"/>
                  <a:gd name="T20" fmla="*/ 0 60000 65536"/>
                  <a:gd name="T21" fmla="*/ 0 60000 65536"/>
                  <a:gd name="T22" fmla="*/ 0 60000 65536"/>
                  <a:gd name="T23" fmla="*/ 0 60000 65536"/>
                  <a:gd name="T24" fmla="*/ 0 w 192"/>
                  <a:gd name="T25" fmla="*/ 0 h 403"/>
                  <a:gd name="T26" fmla="*/ 192 w 192"/>
                  <a:gd name="T27" fmla="*/ 403 h 4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 h="403">
                    <a:moveTo>
                      <a:pt x="69" y="9"/>
                    </a:moveTo>
                    <a:lnTo>
                      <a:pt x="0" y="357"/>
                    </a:lnTo>
                    <a:lnTo>
                      <a:pt x="78" y="403"/>
                    </a:lnTo>
                    <a:lnTo>
                      <a:pt x="171" y="327"/>
                    </a:lnTo>
                    <a:lnTo>
                      <a:pt x="192" y="177"/>
                    </a:lnTo>
                    <a:lnTo>
                      <a:pt x="84" y="0"/>
                    </a:lnTo>
                    <a:lnTo>
                      <a:pt x="69" y="9"/>
                    </a:lnTo>
                    <a:close/>
                  </a:path>
                </a:pathLst>
              </a:custGeom>
              <a:solidFill>
                <a:srgbClr val="FFBD96"/>
              </a:solidFill>
              <a:ln w="9525">
                <a:noFill/>
                <a:round/>
                <a:headEnd/>
                <a:tailEnd/>
              </a:ln>
            </p:spPr>
            <p:txBody>
              <a:bodyPr/>
              <a:lstStyle/>
              <a:p>
                <a:endParaRPr lang="en-US"/>
              </a:p>
            </p:txBody>
          </p:sp>
          <p:sp>
            <p:nvSpPr>
              <p:cNvPr id="21" name="Freeform 44"/>
              <p:cNvSpPr>
                <a:spLocks/>
              </p:cNvSpPr>
              <p:nvPr/>
            </p:nvSpPr>
            <p:spPr bwMode="auto">
              <a:xfrm>
                <a:off x="4856" y="1956"/>
                <a:ext cx="541" cy="874"/>
              </a:xfrm>
              <a:custGeom>
                <a:avLst/>
                <a:gdLst>
                  <a:gd name="T0" fmla="*/ 1 w 1081"/>
                  <a:gd name="T1" fmla="*/ 0 h 1747"/>
                  <a:gd name="T2" fmla="*/ 1 w 1081"/>
                  <a:gd name="T3" fmla="*/ 1 h 1747"/>
                  <a:gd name="T4" fmla="*/ 1 w 1081"/>
                  <a:gd name="T5" fmla="*/ 1 h 1747"/>
                  <a:gd name="T6" fmla="*/ 1 w 1081"/>
                  <a:gd name="T7" fmla="*/ 1 h 1747"/>
                  <a:gd name="T8" fmla="*/ 1 w 1081"/>
                  <a:gd name="T9" fmla="*/ 1 h 1747"/>
                  <a:gd name="T10" fmla="*/ 1 w 1081"/>
                  <a:gd name="T11" fmla="*/ 1 h 1747"/>
                  <a:gd name="T12" fmla="*/ 1 w 1081"/>
                  <a:gd name="T13" fmla="*/ 1 h 1747"/>
                  <a:gd name="T14" fmla="*/ 1 w 1081"/>
                  <a:gd name="T15" fmla="*/ 1 h 1747"/>
                  <a:gd name="T16" fmla="*/ 1 w 1081"/>
                  <a:gd name="T17" fmla="*/ 1 h 1747"/>
                  <a:gd name="T18" fmla="*/ 1 w 1081"/>
                  <a:gd name="T19" fmla="*/ 1 h 1747"/>
                  <a:gd name="T20" fmla="*/ 1 w 1081"/>
                  <a:gd name="T21" fmla="*/ 1 h 1747"/>
                  <a:gd name="T22" fmla="*/ 1 w 1081"/>
                  <a:gd name="T23" fmla="*/ 1 h 1747"/>
                  <a:gd name="T24" fmla="*/ 1 w 1081"/>
                  <a:gd name="T25" fmla="*/ 1 h 1747"/>
                  <a:gd name="T26" fmla="*/ 1 w 1081"/>
                  <a:gd name="T27" fmla="*/ 1 h 1747"/>
                  <a:gd name="T28" fmla="*/ 1 w 1081"/>
                  <a:gd name="T29" fmla="*/ 1 h 1747"/>
                  <a:gd name="T30" fmla="*/ 1 w 1081"/>
                  <a:gd name="T31" fmla="*/ 1 h 1747"/>
                  <a:gd name="T32" fmla="*/ 1 w 1081"/>
                  <a:gd name="T33" fmla="*/ 1 h 1747"/>
                  <a:gd name="T34" fmla="*/ 1 w 1081"/>
                  <a:gd name="T35" fmla="*/ 1 h 1747"/>
                  <a:gd name="T36" fmla="*/ 1 w 1081"/>
                  <a:gd name="T37" fmla="*/ 1 h 1747"/>
                  <a:gd name="T38" fmla="*/ 1 w 1081"/>
                  <a:gd name="T39" fmla="*/ 1 h 1747"/>
                  <a:gd name="T40" fmla="*/ 1 w 1081"/>
                  <a:gd name="T41" fmla="*/ 1 h 1747"/>
                  <a:gd name="T42" fmla="*/ 1 w 1081"/>
                  <a:gd name="T43" fmla="*/ 1 h 1747"/>
                  <a:gd name="T44" fmla="*/ 1 w 1081"/>
                  <a:gd name="T45" fmla="*/ 1 h 1747"/>
                  <a:gd name="T46" fmla="*/ 1 w 1081"/>
                  <a:gd name="T47" fmla="*/ 1 h 1747"/>
                  <a:gd name="T48" fmla="*/ 1 w 1081"/>
                  <a:gd name="T49" fmla="*/ 1 h 1747"/>
                  <a:gd name="T50" fmla="*/ 1 w 1081"/>
                  <a:gd name="T51" fmla="*/ 1 h 1747"/>
                  <a:gd name="T52" fmla="*/ 1 w 1081"/>
                  <a:gd name="T53" fmla="*/ 1 h 1747"/>
                  <a:gd name="T54" fmla="*/ 1 w 1081"/>
                  <a:gd name="T55" fmla="*/ 1 h 1747"/>
                  <a:gd name="T56" fmla="*/ 1 w 1081"/>
                  <a:gd name="T57" fmla="*/ 1 h 1747"/>
                  <a:gd name="T58" fmla="*/ 1 w 1081"/>
                  <a:gd name="T59" fmla="*/ 1 h 1747"/>
                  <a:gd name="T60" fmla="*/ 1 w 1081"/>
                  <a:gd name="T61" fmla="*/ 1 h 1747"/>
                  <a:gd name="T62" fmla="*/ 0 w 1081"/>
                  <a:gd name="T63" fmla="*/ 1 h 1747"/>
                  <a:gd name="T64" fmla="*/ 1 w 1081"/>
                  <a:gd name="T65" fmla="*/ 0 h 1747"/>
                  <a:gd name="T66" fmla="*/ 1 w 1081"/>
                  <a:gd name="T67" fmla="*/ 0 h 1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81"/>
                  <a:gd name="T103" fmla="*/ 0 h 1747"/>
                  <a:gd name="T104" fmla="*/ 1081 w 1081"/>
                  <a:gd name="T105" fmla="*/ 1747 h 17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81" h="1747">
                    <a:moveTo>
                      <a:pt x="5" y="0"/>
                    </a:moveTo>
                    <a:lnTo>
                      <a:pt x="233" y="31"/>
                    </a:lnTo>
                    <a:lnTo>
                      <a:pt x="475" y="67"/>
                    </a:lnTo>
                    <a:lnTo>
                      <a:pt x="764" y="114"/>
                    </a:lnTo>
                    <a:lnTo>
                      <a:pt x="798" y="266"/>
                    </a:lnTo>
                    <a:lnTo>
                      <a:pt x="836" y="437"/>
                    </a:lnTo>
                    <a:lnTo>
                      <a:pt x="859" y="540"/>
                    </a:lnTo>
                    <a:lnTo>
                      <a:pt x="883" y="652"/>
                    </a:lnTo>
                    <a:lnTo>
                      <a:pt x="908" y="774"/>
                    </a:lnTo>
                    <a:lnTo>
                      <a:pt x="935" y="901"/>
                    </a:lnTo>
                    <a:lnTo>
                      <a:pt x="961" y="1034"/>
                    </a:lnTo>
                    <a:lnTo>
                      <a:pt x="988" y="1169"/>
                    </a:lnTo>
                    <a:lnTo>
                      <a:pt x="1013" y="1306"/>
                    </a:lnTo>
                    <a:lnTo>
                      <a:pt x="1037" y="1445"/>
                    </a:lnTo>
                    <a:lnTo>
                      <a:pt x="1081" y="1713"/>
                    </a:lnTo>
                    <a:lnTo>
                      <a:pt x="1062" y="1747"/>
                    </a:lnTo>
                    <a:lnTo>
                      <a:pt x="1028" y="1578"/>
                    </a:lnTo>
                    <a:lnTo>
                      <a:pt x="1009" y="1490"/>
                    </a:lnTo>
                    <a:lnTo>
                      <a:pt x="990" y="1392"/>
                    </a:lnTo>
                    <a:lnTo>
                      <a:pt x="965" y="1281"/>
                    </a:lnTo>
                    <a:lnTo>
                      <a:pt x="940" y="1162"/>
                    </a:lnTo>
                    <a:lnTo>
                      <a:pt x="912" y="1038"/>
                    </a:lnTo>
                    <a:lnTo>
                      <a:pt x="883" y="907"/>
                    </a:lnTo>
                    <a:lnTo>
                      <a:pt x="853" y="776"/>
                    </a:lnTo>
                    <a:lnTo>
                      <a:pt x="823" y="645"/>
                    </a:lnTo>
                    <a:lnTo>
                      <a:pt x="790" y="517"/>
                    </a:lnTo>
                    <a:lnTo>
                      <a:pt x="758" y="394"/>
                    </a:lnTo>
                    <a:lnTo>
                      <a:pt x="727" y="276"/>
                    </a:lnTo>
                    <a:lnTo>
                      <a:pt x="697" y="169"/>
                    </a:lnTo>
                    <a:lnTo>
                      <a:pt x="498" y="124"/>
                    </a:lnTo>
                    <a:lnTo>
                      <a:pt x="275" y="78"/>
                    </a:lnTo>
                    <a:lnTo>
                      <a:pt x="0" y="29"/>
                    </a:lnTo>
                    <a:lnTo>
                      <a:pt x="5" y="0"/>
                    </a:lnTo>
                    <a:close/>
                  </a:path>
                </a:pathLst>
              </a:custGeom>
              <a:solidFill>
                <a:srgbClr val="FFBD96"/>
              </a:solidFill>
              <a:ln w="9525">
                <a:noFill/>
                <a:round/>
                <a:headEnd/>
                <a:tailEnd/>
              </a:ln>
            </p:spPr>
            <p:txBody>
              <a:bodyPr/>
              <a:lstStyle/>
              <a:p>
                <a:endParaRPr lang="en-US"/>
              </a:p>
            </p:txBody>
          </p:sp>
          <p:sp>
            <p:nvSpPr>
              <p:cNvPr id="22" name="Freeform 45"/>
              <p:cNvSpPr>
                <a:spLocks/>
              </p:cNvSpPr>
              <p:nvPr/>
            </p:nvSpPr>
            <p:spPr bwMode="auto">
              <a:xfrm>
                <a:off x="5365" y="2702"/>
                <a:ext cx="32" cy="128"/>
              </a:xfrm>
              <a:custGeom>
                <a:avLst/>
                <a:gdLst>
                  <a:gd name="T0" fmla="*/ 0 w 65"/>
                  <a:gd name="T1" fmla="*/ 0 h 257"/>
                  <a:gd name="T2" fmla="*/ 0 w 65"/>
                  <a:gd name="T3" fmla="*/ 0 h 257"/>
                  <a:gd name="T4" fmla="*/ 0 w 65"/>
                  <a:gd name="T5" fmla="*/ 0 h 257"/>
                  <a:gd name="T6" fmla="*/ 0 w 65"/>
                  <a:gd name="T7" fmla="*/ 0 h 257"/>
                  <a:gd name="T8" fmla="*/ 0 w 65"/>
                  <a:gd name="T9" fmla="*/ 0 h 257"/>
                  <a:gd name="T10" fmla="*/ 0 w 65"/>
                  <a:gd name="T11" fmla="*/ 0 h 257"/>
                  <a:gd name="T12" fmla="*/ 0 60000 65536"/>
                  <a:gd name="T13" fmla="*/ 0 60000 65536"/>
                  <a:gd name="T14" fmla="*/ 0 60000 65536"/>
                  <a:gd name="T15" fmla="*/ 0 60000 65536"/>
                  <a:gd name="T16" fmla="*/ 0 60000 65536"/>
                  <a:gd name="T17" fmla="*/ 0 60000 65536"/>
                  <a:gd name="T18" fmla="*/ 0 w 65"/>
                  <a:gd name="T19" fmla="*/ 0 h 257"/>
                  <a:gd name="T20" fmla="*/ 65 w 65"/>
                  <a:gd name="T21" fmla="*/ 257 h 257"/>
                </a:gdLst>
                <a:ahLst/>
                <a:cxnLst>
                  <a:cxn ang="T12">
                    <a:pos x="T0" y="T1"/>
                  </a:cxn>
                  <a:cxn ang="T13">
                    <a:pos x="T2" y="T3"/>
                  </a:cxn>
                  <a:cxn ang="T14">
                    <a:pos x="T4" y="T5"/>
                  </a:cxn>
                  <a:cxn ang="T15">
                    <a:pos x="T6" y="T7"/>
                  </a:cxn>
                  <a:cxn ang="T16">
                    <a:pos x="T8" y="T9"/>
                  </a:cxn>
                  <a:cxn ang="T17">
                    <a:pos x="T10" y="T11"/>
                  </a:cxn>
                </a:cxnLst>
                <a:rect l="T18" t="T19" r="T20" b="T21"/>
                <a:pathLst>
                  <a:path w="65" h="257">
                    <a:moveTo>
                      <a:pt x="27" y="0"/>
                    </a:moveTo>
                    <a:lnTo>
                      <a:pt x="0" y="25"/>
                    </a:lnTo>
                    <a:lnTo>
                      <a:pt x="46" y="257"/>
                    </a:lnTo>
                    <a:lnTo>
                      <a:pt x="65" y="215"/>
                    </a:lnTo>
                    <a:lnTo>
                      <a:pt x="27" y="0"/>
                    </a:lnTo>
                    <a:close/>
                  </a:path>
                </a:pathLst>
              </a:custGeom>
              <a:solidFill>
                <a:srgbClr val="1858DF"/>
              </a:solidFill>
              <a:ln w="9525">
                <a:noFill/>
                <a:round/>
                <a:headEnd/>
                <a:tailEnd/>
              </a:ln>
            </p:spPr>
            <p:txBody>
              <a:bodyPr/>
              <a:lstStyle/>
              <a:p>
                <a:endParaRPr lang="en-US"/>
              </a:p>
            </p:txBody>
          </p:sp>
          <p:sp>
            <p:nvSpPr>
              <p:cNvPr id="23" name="Freeform 46"/>
              <p:cNvSpPr>
                <a:spLocks/>
              </p:cNvSpPr>
              <p:nvPr/>
            </p:nvSpPr>
            <p:spPr bwMode="auto">
              <a:xfrm>
                <a:off x="5387" y="3019"/>
                <a:ext cx="42" cy="40"/>
              </a:xfrm>
              <a:custGeom>
                <a:avLst/>
                <a:gdLst>
                  <a:gd name="T0" fmla="*/ 0 w 84"/>
                  <a:gd name="T1" fmla="*/ 1 h 80"/>
                  <a:gd name="T2" fmla="*/ 1 w 84"/>
                  <a:gd name="T3" fmla="*/ 1 h 80"/>
                  <a:gd name="T4" fmla="*/ 1 w 84"/>
                  <a:gd name="T5" fmla="*/ 1 h 80"/>
                  <a:gd name="T6" fmla="*/ 1 w 84"/>
                  <a:gd name="T7" fmla="*/ 0 h 80"/>
                  <a:gd name="T8" fmla="*/ 0 w 84"/>
                  <a:gd name="T9" fmla="*/ 1 h 80"/>
                  <a:gd name="T10" fmla="*/ 0 w 84"/>
                  <a:gd name="T11" fmla="*/ 1 h 80"/>
                  <a:gd name="T12" fmla="*/ 0 60000 65536"/>
                  <a:gd name="T13" fmla="*/ 0 60000 65536"/>
                  <a:gd name="T14" fmla="*/ 0 60000 65536"/>
                  <a:gd name="T15" fmla="*/ 0 60000 65536"/>
                  <a:gd name="T16" fmla="*/ 0 60000 65536"/>
                  <a:gd name="T17" fmla="*/ 0 60000 65536"/>
                  <a:gd name="T18" fmla="*/ 0 w 84"/>
                  <a:gd name="T19" fmla="*/ 0 h 80"/>
                  <a:gd name="T20" fmla="*/ 84 w 84"/>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84" h="80">
                    <a:moveTo>
                      <a:pt x="0" y="33"/>
                    </a:moveTo>
                    <a:lnTo>
                      <a:pt x="4" y="80"/>
                    </a:lnTo>
                    <a:lnTo>
                      <a:pt x="84" y="71"/>
                    </a:lnTo>
                    <a:lnTo>
                      <a:pt x="80" y="0"/>
                    </a:lnTo>
                    <a:lnTo>
                      <a:pt x="0" y="33"/>
                    </a:lnTo>
                    <a:close/>
                  </a:path>
                </a:pathLst>
              </a:custGeom>
              <a:solidFill>
                <a:srgbClr val="1858DF"/>
              </a:solidFill>
              <a:ln w="9525">
                <a:noFill/>
                <a:round/>
                <a:headEnd/>
                <a:tailEnd/>
              </a:ln>
            </p:spPr>
            <p:txBody>
              <a:bodyPr/>
              <a:lstStyle/>
              <a:p>
                <a:endParaRPr lang="en-US"/>
              </a:p>
            </p:txBody>
          </p:sp>
          <p:sp>
            <p:nvSpPr>
              <p:cNvPr id="24" name="Freeform 57"/>
              <p:cNvSpPr>
                <a:spLocks/>
              </p:cNvSpPr>
              <p:nvPr/>
            </p:nvSpPr>
            <p:spPr bwMode="auto">
              <a:xfrm>
                <a:off x="5392" y="3019"/>
                <a:ext cx="37" cy="38"/>
              </a:xfrm>
              <a:custGeom>
                <a:avLst/>
                <a:gdLst>
                  <a:gd name="T0" fmla="*/ 0 w 75"/>
                  <a:gd name="T1" fmla="*/ 1 h 76"/>
                  <a:gd name="T2" fmla="*/ 0 w 75"/>
                  <a:gd name="T3" fmla="*/ 1 h 76"/>
                  <a:gd name="T4" fmla="*/ 0 w 75"/>
                  <a:gd name="T5" fmla="*/ 1 h 76"/>
                  <a:gd name="T6" fmla="*/ 0 w 75"/>
                  <a:gd name="T7" fmla="*/ 1 h 76"/>
                  <a:gd name="T8" fmla="*/ 0 w 75"/>
                  <a:gd name="T9" fmla="*/ 0 h 76"/>
                  <a:gd name="T10" fmla="*/ 0 w 75"/>
                  <a:gd name="T11" fmla="*/ 1 h 76"/>
                  <a:gd name="T12" fmla="*/ 0 w 75"/>
                  <a:gd name="T13" fmla="*/ 1 h 76"/>
                  <a:gd name="T14" fmla="*/ 0 60000 65536"/>
                  <a:gd name="T15" fmla="*/ 0 60000 65536"/>
                  <a:gd name="T16" fmla="*/ 0 60000 65536"/>
                  <a:gd name="T17" fmla="*/ 0 60000 65536"/>
                  <a:gd name="T18" fmla="*/ 0 60000 65536"/>
                  <a:gd name="T19" fmla="*/ 0 60000 65536"/>
                  <a:gd name="T20" fmla="*/ 0 60000 65536"/>
                  <a:gd name="T21" fmla="*/ 0 w 75"/>
                  <a:gd name="T22" fmla="*/ 0 h 76"/>
                  <a:gd name="T23" fmla="*/ 75 w 75"/>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6">
                    <a:moveTo>
                      <a:pt x="42" y="17"/>
                    </a:moveTo>
                    <a:lnTo>
                      <a:pt x="52" y="54"/>
                    </a:lnTo>
                    <a:lnTo>
                      <a:pt x="0" y="76"/>
                    </a:lnTo>
                    <a:lnTo>
                      <a:pt x="75" y="73"/>
                    </a:lnTo>
                    <a:lnTo>
                      <a:pt x="71" y="0"/>
                    </a:lnTo>
                    <a:lnTo>
                      <a:pt x="42" y="17"/>
                    </a:lnTo>
                    <a:close/>
                  </a:path>
                </a:pathLst>
              </a:custGeom>
              <a:solidFill>
                <a:srgbClr val="0021CF"/>
              </a:solidFill>
              <a:ln w="9525">
                <a:noFill/>
                <a:round/>
                <a:headEnd/>
                <a:tailEnd/>
              </a:ln>
            </p:spPr>
            <p:txBody>
              <a:bodyPr/>
              <a:lstStyle/>
              <a:p>
                <a:endParaRPr lang="en-US"/>
              </a:p>
            </p:txBody>
          </p:sp>
          <p:sp>
            <p:nvSpPr>
              <p:cNvPr id="25" name="Freeform 58"/>
              <p:cNvSpPr>
                <a:spLocks/>
              </p:cNvSpPr>
              <p:nvPr/>
            </p:nvSpPr>
            <p:spPr bwMode="auto">
              <a:xfrm>
                <a:off x="5393" y="3034"/>
                <a:ext cx="17" cy="18"/>
              </a:xfrm>
              <a:custGeom>
                <a:avLst/>
                <a:gdLst>
                  <a:gd name="T0" fmla="*/ 0 w 35"/>
                  <a:gd name="T1" fmla="*/ 1 h 36"/>
                  <a:gd name="T2" fmla="*/ 0 w 35"/>
                  <a:gd name="T3" fmla="*/ 1 h 36"/>
                  <a:gd name="T4" fmla="*/ 0 w 35"/>
                  <a:gd name="T5" fmla="*/ 0 h 36"/>
                  <a:gd name="T6" fmla="*/ 0 w 35"/>
                  <a:gd name="T7" fmla="*/ 1 h 36"/>
                  <a:gd name="T8" fmla="*/ 0 w 35"/>
                  <a:gd name="T9" fmla="*/ 1 h 36"/>
                  <a:gd name="T10" fmla="*/ 0 60000 65536"/>
                  <a:gd name="T11" fmla="*/ 0 60000 65536"/>
                  <a:gd name="T12" fmla="*/ 0 60000 65536"/>
                  <a:gd name="T13" fmla="*/ 0 60000 65536"/>
                  <a:gd name="T14" fmla="*/ 0 60000 65536"/>
                  <a:gd name="T15" fmla="*/ 0 w 35"/>
                  <a:gd name="T16" fmla="*/ 0 h 36"/>
                  <a:gd name="T17" fmla="*/ 35 w 35"/>
                  <a:gd name="T18" fmla="*/ 36 h 36"/>
                </a:gdLst>
                <a:ahLst/>
                <a:cxnLst>
                  <a:cxn ang="T10">
                    <a:pos x="T0" y="T1"/>
                  </a:cxn>
                  <a:cxn ang="T11">
                    <a:pos x="T2" y="T3"/>
                  </a:cxn>
                  <a:cxn ang="T12">
                    <a:pos x="T4" y="T5"/>
                  </a:cxn>
                  <a:cxn ang="T13">
                    <a:pos x="T6" y="T7"/>
                  </a:cxn>
                  <a:cxn ang="T14">
                    <a:pos x="T8" y="T9"/>
                  </a:cxn>
                </a:cxnLst>
                <a:rect l="T15" t="T16" r="T17" b="T18"/>
                <a:pathLst>
                  <a:path w="35" h="36">
                    <a:moveTo>
                      <a:pt x="2" y="36"/>
                    </a:moveTo>
                    <a:lnTo>
                      <a:pt x="0" y="13"/>
                    </a:lnTo>
                    <a:lnTo>
                      <a:pt x="35" y="0"/>
                    </a:lnTo>
                    <a:lnTo>
                      <a:pt x="2" y="36"/>
                    </a:lnTo>
                    <a:close/>
                  </a:path>
                </a:pathLst>
              </a:custGeom>
              <a:solidFill>
                <a:srgbClr val="4F81ED"/>
              </a:solidFill>
              <a:ln w="9525">
                <a:noFill/>
                <a:round/>
                <a:headEnd/>
                <a:tailEnd/>
              </a:ln>
            </p:spPr>
            <p:txBody>
              <a:bodyPr/>
              <a:lstStyle/>
              <a:p>
                <a:endParaRPr lang="en-US"/>
              </a:p>
            </p:txBody>
          </p:sp>
          <p:sp>
            <p:nvSpPr>
              <p:cNvPr id="26" name="Freeform 59"/>
              <p:cNvSpPr>
                <a:spLocks/>
              </p:cNvSpPr>
              <p:nvPr/>
            </p:nvSpPr>
            <p:spPr bwMode="auto">
              <a:xfrm>
                <a:off x="5368" y="3061"/>
                <a:ext cx="134" cy="568"/>
              </a:xfrm>
              <a:custGeom>
                <a:avLst/>
                <a:gdLst>
                  <a:gd name="T0" fmla="*/ 1 w 268"/>
                  <a:gd name="T1" fmla="*/ 0 h 1135"/>
                  <a:gd name="T2" fmla="*/ 1 w 268"/>
                  <a:gd name="T3" fmla="*/ 1 h 1135"/>
                  <a:gd name="T4" fmla="*/ 1 w 268"/>
                  <a:gd name="T5" fmla="*/ 1 h 1135"/>
                  <a:gd name="T6" fmla="*/ 1 w 268"/>
                  <a:gd name="T7" fmla="*/ 1 h 1135"/>
                  <a:gd name="T8" fmla="*/ 1 w 268"/>
                  <a:gd name="T9" fmla="*/ 1 h 1135"/>
                  <a:gd name="T10" fmla="*/ 1 w 268"/>
                  <a:gd name="T11" fmla="*/ 1 h 1135"/>
                  <a:gd name="T12" fmla="*/ 1 w 268"/>
                  <a:gd name="T13" fmla="*/ 1 h 1135"/>
                  <a:gd name="T14" fmla="*/ 1 w 268"/>
                  <a:gd name="T15" fmla="*/ 1 h 1135"/>
                  <a:gd name="T16" fmla="*/ 1 w 268"/>
                  <a:gd name="T17" fmla="*/ 1 h 1135"/>
                  <a:gd name="T18" fmla="*/ 1 w 268"/>
                  <a:gd name="T19" fmla="*/ 1 h 1135"/>
                  <a:gd name="T20" fmla="*/ 1 w 268"/>
                  <a:gd name="T21" fmla="*/ 1 h 1135"/>
                  <a:gd name="T22" fmla="*/ 1 w 268"/>
                  <a:gd name="T23" fmla="*/ 1 h 1135"/>
                  <a:gd name="T24" fmla="*/ 0 w 268"/>
                  <a:gd name="T25" fmla="*/ 1 h 1135"/>
                  <a:gd name="T26" fmla="*/ 1 w 268"/>
                  <a:gd name="T27" fmla="*/ 1 h 1135"/>
                  <a:gd name="T28" fmla="*/ 1 w 268"/>
                  <a:gd name="T29" fmla="*/ 1 h 1135"/>
                  <a:gd name="T30" fmla="*/ 1 w 268"/>
                  <a:gd name="T31" fmla="*/ 1 h 1135"/>
                  <a:gd name="T32" fmla="*/ 1 w 268"/>
                  <a:gd name="T33" fmla="*/ 1 h 1135"/>
                  <a:gd name="T34" fmla="*/ 1 w 268"/>
                  <a:gd name="T35" fmla="*/ 1 h 1135"/>
                  <a:gd name="T36" fmla="*/ 1 w 268"/>
                  <a:gd name="T37" fmla="*/ 1 h 1135"/>
                  <a:gd name="T38" fmla="*/ 1 w 268"/>
                  <a:gd name="T39" fmla="*/ 1 h 1135"/>
                  <a:gd name="T40" fmla="*/ 1 w 268"/>
                  <a:gd name="T41" fmla="*/ 1 h 1135"/>
                  <a:gd name="T42" fmla="*/ 1 w 268"/>
                  <a:gd name="T43" fmla="*/ 0 h 1135"/>
                  <a:gd name="T44" fmla="*/ 1 w 268"/>
                  <a:gd name="T45" fmla="*/ 0 h 11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8"/>
                  <a:gd name="T70" fmla="*/ 0 h 1135"/>
                  <a:gd name="T71" fmla="*/ 268 w 268"/>
                  <a:gd name="T72" fmla="*/ 1135 h 11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8" h="1135">
                    <a:moveTo>
                      <a:pt x="122" y="0"/>
                    </a:moveTo>
                    <a:lnTo>
                      <a:pt x="137" y="57"/>
                    </a:lnTo>
                    <a:lnTo>
                      <a:pt x="165" y="228"/>
                    </a:lnTo>
                    <a:lnTo>
                      <a:pt x="203" y="857"/>
                    </a:lnTo>
                    <a:lnTo>
                      <a:pt x="145" y="426"/>
                    </a:lnTo>
                    <a:lnTo>
                      <a:pt x="164" y="907"/>
                    </a:lnTo>
                    <a:lnTo>
                      <a:pt x="127" y="768"/>
                    </a:lnTo>
                    <a:lnTo>
                      <a:pt x="127" y="933"/>
                    </a:lnTo>
                    <a:lnTo>
                      <a:pt x="67" y="633"/>
                    </a:lnTo>
                    <a:lnTo>
                      <a:pt x="80" y="939"/>
                    </a:lnTo>
                    <a:lnTo>
                      <a:pt x="51" y="840"/>
                    </a:lnTo>
                    <a:lnTo>
                      <a:pt x="25" y="741"/>
                    </a:lnTo>
                    <a:lnTo>
                      <a:pt x="0" y="633"/>
                    </a:lnTo>
                    <a:lnTo>
                      <a:pt x="76" y="1135"/>
                    </a:lnTo>
                    <a:lnTo>
                      <a:pt x="268" y="929"/>
                    </a:lnTo>
                    <a:lnTo>
                      <a:pt x="255" y="644"/>
                    </a:lnTo>
                    <a:lnTo>
                      <a:pt x="241" y="505"/>
                    </a:lnTo>
                    <a:lnTo>
                      <a:pt x="219" y="350"/>
                    </a:lnTo>
                    <a:lnTo>
                      <a:pt x="184" y="182"/>
                    </a:lnTo>
                    <a:lnTo>
                      <a:pt x="164" y="95"/>
                    </a:lnTo>
                    <a:lnTo>
                      <a:pt x="139" y="7"/>
                    </a:lnTo>
                    <a:lnTo>
                      <a:pt x="122" y="0"/>
                    </a:lnTo>
                    <a:close/>
                  </a:path>
                </a:pathLst>
              </a:custGeom>
              <a:solidFill>
                <a:srgbClr val="F49C63"/>
              </a:solidFill>
              <a:ln w="9525">
                <a:noFill/>
                <a:round/>
                <a:headEnd/>
                <a:tailEnd/>
              </a:ln>
            </p:spPr>
            <p:txBody>
              <a:bodyPr/>
              <a:lstStyle/>
              <a:p>
                <a:endParaRPr lang="en-US"/>
              </a:p>
            </p:txBody>
          </p:sp>
          <p:sp>
            <p:nvSpPr>
              <p:cNvPr id="27" name="Freeform 60"/>
              <p:cNvSpPr>
                <a:spLocks/>
              </p:cNvSpPr>
              <p:nvPr/>
            </p:nvSpPr>
            <p:spPr bwMode="auto">
              <a:xfrm>
                <a:off x="5366" y="2832"/>
                <a:ext cx="91" cy="203"/>
              </a:xfrm>
              <a:custGeom>
                <a:avLst/>
                <a:gdLst>
                  <a:gd name="T0" fmla="*/ 0 w 183"/>
                  <a:gd name="T1" fmla="*/ 1 h 405"/>
                  <a:gd name="T2" fmla="*/ 0 w 183"/>
                  <a:gd name="T3" fmla="*/ 1 h 405"/>
                  <a:gd name="T4" fmla="*/ 0 w 183"/>
                  <a:gd name="T5" fmla="*/ 1 h 405"/>
                  <a:gd name="T6" fmla="*/ 0 w 183"/>
                  <a:gd name="T7" fmla="*/ 1 h 405"/>
                  <a:gd name="T8" fmla="*/ 0 w 183"/>
                  <a:gd name="T9" fmla="*/ 1 h 405"/>
                  <a:gd name="T10" fmla="*/ 0 w 183"/>
                  <a:gd name="T11" fmla="*/ 1 h 405"/>
                  <a:gd name="T12" fmla="*/ 0 w 183"/>
                  <a:gd name="T13" fmla="*/ 1 h 405"/>
                  <a:gd name="T14" fmla="*/ 0 w 183"/>
                  <a:gd name="T15" fmla="*/ 0 h 405"/>
                  <a:gd name="T16" fmla="*/ 0 w 183"/>
                  <a:gd name="T17" fmla="*/ 1 h 405"/>
                  <a:gd name="T18" fmla="*/ 0 w 183"/>
                  <a:gd name="T19" fmla="*/ 1 h 405"/>
                  <a:gd name="T20" fmla="*/ 0 w 183"/>
                  <a:gd name="T21" fmla="*/ 1 h 405"/>
                  <a:gd name="T22" fmla="*/ 0 w 183"/>
                  <a:gd name="T23" fmla="*/ 1 h 405"/>
                  <a:gd name="T24" fmla="*/ 0 w 183"/>
                  <a:gd name="T25" fmla="*/ 1 h 4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3"/>
                  <a:gd name="T40" fmla="*/ 0 h 405"/>
                  <a:gd name="T41" fmla="*/ 183 w 183"/>
                  <a:gd name="T42" fmla="*/ 405 h 40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3" h="405">
                    <a:moveTo>
                      <a:pt x="0" y="351"/>
                    </a:moveTo>
                    <a:lnTo>
                      <a:pt x="59" y="365"/>
                    </a:lnTo>
                    <a:lnTo>
                      <a:pt x="55" y="296"/>
                    </a:lnTo>
                    <a:lnTo>
                      <a:pt x="92" y="332"/>
                    </a:lnTo>
                    <a:lnTo>
                      <a:pt x="99" y="177"/>
                    </a:lnTo>
                    <a:lnTo>
                      <a:pt x="126" y="273"/>
                    </a:lnTo>
                    <a:lnTo>
                      <a:pt x="150" y="201"/>
                    </a:lnTo>
                    <a:lnTo>
                      <a:pt x="61" y="0"/>
                    </a:lnTo>
                    <a:lnTo>
                      <a:pt x="183" y="188"/>
                    </a:lnTo>
                    <a:lnTo>
                      <a:pt x="149" y="342"/>
                    </a:lnTo>
                    <a:lnTo>
                      <a:pt x="50" y="405"/>
                    </a:lnTo>
                    <a:lnTo>
                      <a:pt x="0" y="351"/>
                    </a:lnTo>
                    <a:close/>
                  </a:path>
                </a:pathLst>
              </a:custGeom>
              <a:solidFill>
                <a:srgbClr val="F49C63"/>
              </a:solidFill>
              <a:ln w="9525">
                <a:noFill/>
                <a:round/>
                <a:headEnd/>
                <a:tailEnd/>
              </a:ln>
            </p:spPr>
            <p:txBody>
              <a:bodyPr/>
              <a:lstStyle/>
              <a:p>
                <a:endParaRPr lang="en-US"/>
              </a:p>
            </p:txBody>
          </p:sp>
          <p:sp>
            <p:nvSpPr>
              <p:cNvPr id="28" name="Freeform 61"/>
              <p:cNvSpPr>
                <a:spLocks/>
              </p:cNvSpPr>
              <p:nvPr/>
            </p:nvSpPr>
            <p:spPr bwMode="auto">
              <a:xfrm>
                <a:off x="5400" y="3185"/>
                <a:ext cx="22" cy="230"/>
              </a:xfrm>
              <a:custGeom>
                <a:avLst/>
                <a:gdLst>
                  <a:gd name="T0" fmla="*/ 0 w 43"/>
                  <a:gd name="T1" fmla="*/ 0 h 460"/>
                  <a:gd name="T2" fmla="*/ 1 w 43"/>
                  <a:gd name="T3" fmla="*/ 1 h 460"/>
                  <a:gd name="T4" fmla="*/ 1 w 43"/>
                  <a:gd name="T5" fmla="*/ 1 h 460"/>
                  <a:gd name="T6" fmla="*/ 0 w 43"/>
                  <a:gd name="T7" fmla="*/ 0 h 460"/>
                  <a:gd name="T8" fmla="*/ 0 w 43"/>
                  <a:gd name="T9" fmla="*/ 0 h 460"/>
                  <a:gd name="T10" fmla="*/ 0 60000 65536"/>
                  <a:gd name="T11" fmla="*/ 0 60000 65536"/>
                  <a:gd name="T12" fmla="*/ 0 60000 65536"/>
                  <a:gd name="T13" fmla="*/ 0 60000 65536"/>
                  <a:gd name="T14" fmla="*/ 0 60000 65536"/>
                  <a:gd name="T15" fmla="*/ 0 w 43"/>
                  <a:gd name="T16" fmla="*/ 0 h 460"/>
                  <a:gd name="T17" fmla="*/ 43 w 43"/>
                  <a:gd name="T18" fmla="*/ 460 h 460"/>
                </a:gdLst>
                <a:ahLst/>
                <a:cxnLst>
                  <a:cxn ang="T10">
                    <a:pos x="T0" y="T1"/>
                  </a:cxn>
                  <a:cxn ang="T11">
                    <a:pos x="T2" y="T3"/>
                  </a:cxn>
                  <a:cxn ang="T12">
                    <a:pos x="T4" y="T5"/>
                  </a:cxn>
                  <a:cxn ang="T13">
                    <a:pos x="T6" y="T7"/>
                  </a:cxn>
                  <a:cxn ang="T14">
                    <a:pos x="T8" y="T9"/>
                  </a:cxn>
                </a:cxnLst>
                <a:rect l="T15" t="T16" r="T17" b="T18"/>
                <a:pathLst>
                  <a:path w="43" h="460">
                    <a:moveTo>
                      <a:pt x="0" y="0"/>
                    </a:moveTo>
                    <a:lnTo>
                      <a:pt x="28" y="72"/>
                    </a:lnTo>
                    <a:lnTo>
                      <a:pt x="43" y="460"/>
                    </a:lnTo>
                    <a:lnTo>
                      <a:pt x="0" y="0"/>
                    </a:lnTo>
                    <a:close/>
                  </a:path>
                </a:pathLst>
              </a:custGeom>
              <a:solidFill>
                <a:srgbClr val="F49C63"/>
              </a:solidFill>
              <a:ln w="9525">
                <a:noFill/>
                <a:round/>
                <a:headEnd/>
                <a:tailEnd/>
              </a:ln>
            </p:spPr>
            <p:txBody>
              <a:bodyPr/>
              <a:lstStyle/>
              <a:p>
                <a:endParaRPr lang="en-US"/>
              </a:p>
            </p:txBody>
          </p:sp>
          <p:sp>
            <p:nvSpPr>
              <p:cNvPr id="29" name="Freeform 62"/>
              <p:cNvSpPr>
                <a:spLocks/>
              </p:cNvSpPr>
              <p:nvPr/>
            </p:nvSpPr>
            <p:spPr bwMode="auto">
              <a:xfrm>
                <a:off x="5381" y="2853"/>
                <a:ext cx="26" cy="102"/>
              </a:xfrm>
              <a:custGeom>
                <a:avLst/>
                <a:gdLst>
                  <a:gd name="T0" fmla="*/ 0 w 53"/>
                  <a:gd name="T1" fmla="*/ 0 h 203"/>
                  <a:gd name="T2" fmla="*/ 0 w 53"/>
                  <a:gd name="T3" fmla="*/ 1 h 203"/>
                  <a:gd name="T4" fmla="*/ 0 w 53"/>
                  <a:gd name="T5" fmla="*/ 1 h 203"/>
                  <a:gd name="T6" fmla="*/ 0 w 53"/>
                  <a:gd name="T7" fmla="*/ 1 h 203"/>
                  <a:gd name="T8" fmla="*/ 0 w 53"/>
                  <a:gd name="T9" fmla="*/ 0 h 203"/>
                  <a:gd name="T10" fmla="*/ 0 w 53"/>
                  <a:gd name="T11" fmla="*/ 0 h 203"/>
                  <a:gd name="T12" fmla="*/ 0 60000 65536"/>
                  <a:gd name="T13" fmla="*/ 0 60000 65536"/>
                  <a:gd name="T14" fmla="*/ 0 60000 65536"/>
                  <a:gd name="T15" fmla="*/ 0 60000 65536"/>
                  <a:gd name="T16" fmla="*/ 0 60000 65536"/>
                  <a:gd name="T17" fmla="*/ 0 60000 65536"/>
                  <a:gd name="T18" fmla="*/ 0 w 53"/>
                  <a:gd name="T19" fmla="*/ 0 h 203"/>
                  <a:gd name="T20" fmla="*/ 53 w 53"/>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53" h="203">
                    <a:moveTo>
                      <a:pt x="28" y="0"/>
                    </a:moveTo>
                    <a:lnTo>
                      <a:pt x="0" y="174"/>
                    </a:lnTo>
                    <a:lnTo>
                      <a:pt x="26" y="100"/>
                    </a:lnTo>
                    <a:lnTo>
                      <a:pt x="53" y="203"/>
                    </a:lnTo>
                    <a:lnTo>
                      <a:pt x="28" y="0"/>
                    </a:lnTo>
                    <a:close/>
                  </a:path>
                </a:pathLst>
              </a:custGeom>
              <a:solidFill>
                <a:srgbClr val="FFDAC4"/>
              </a:solidFill>
              <a:ln w="9525">
                <a:noFill/>
                <a:round/>
                <a:headEnd/>
                <a:tailEnd/>
              </a:ln>
            </p:spPr>
            <p:txBody>
              <a:bodyPr/>
              <a:lstStyle/>
              <a:p>
                <a:endParaRPr lang="en-US"/>
              </a:p>
            </p:txBody>
          </p:sp>
          <p:sp>
            <p:nvSpPr>
              <p:cNvPr id="30" name="Freeform 63"/>
              <p:cNvSpPr>
                <a:spLocks/>
              </p:cNvSpPr>
              <p:nvPr/>
            </p:nvSpPr>
            <p:spPr bwMode="auto">
              <a:xfrm>
                <a:off x="5404" y="2863"/>
                <a:ext cx="29" cy="72"/>
              </a:xfrm>
              <a:custGeom>
                <a:avLst/>
                <a:gdLst>
                  <a:gd name="T0" fmla="*/ 0 w 59"/>
                  <a:gd name="T1" fmla="*/ 0 h 144"/>
                  <a:gd name="T2" fmla="*/ 0 w 59"/>
                  <a:gd name="T3" fmla="*/ 1 h 144"/>
                  <a:gd name="T4" fmla="*/ 0 w 59"/>
                  <a:gd name="T5" fmla="*/ 1 h 144"/>
                  <a:gd name="T6" fmla="*/ 0 w 59"/>
                  <a:gd name="T7" fmla="*/ 0 h 144"/>
                  <a:gd name="T8" fmla="*/ 0 w 59"/>
                  <a:gd name="T9" fmla="*/ 0 h 144"/>
                  <a:gd name="T10" fmla="*/ 0 60000 65536"/>
                  <a:gd name="T11" fmla="*/ 0 60000 65536"/>
                  <a:gd name="T12" fmla="*/ 0 60000 65536"/>
                  <a:gd name="T13" fmla="*/ 0 60000 65536"/>
                  <a:gd name="T14" fmla="*/ 0 60000 65536"/>
                  <a:gd name="T15" fmla="*/ 0 w 59"/>
                  <a:gd name="T16" fmla="*/ 0 h 144"/>
                  <a:gd name="T17" fmla="*/ 59 w 59"/>
                  <a:gd name="T18" fmla="*/ 144 h 144"/>
                </a:gdLst>
                <a:ahLst/>
                <a:cxnLst>
                  <a:cxn ang="T10">
                    <a:pos x="T0" y="T1"/>
                  </a:cxn>
                  <a:cxn ang="T11">
                    <a:pos x="T2" y="T3"/>
                  </a:cxn>
                  <a:cxn ang="T12">
                    <a:pos x="T4" y="T5"/>
                  </a:cxn>
                  <a:cxn ang="T13">
                    <a:pos x="T6" y="T7"/>
                  </a:cxn>
                  <a:cxn ang="T14">
                    <a:pos x="T8" y="T9"/>
                  </a:cxn>
                </a:cxnLst>
                <a:rect l="T15" t="T16" r="T17" b="T18"/>
                <a:pathLst>
                  <a:path w="59" h="144">
                    <a:moveTo>
                      <a:pt x="0" y="0"/>
                    </a:moveTo>
                    <a:lnTo>
                      <a:pt x="59" y="129"/>
                    </a:lnTo>
                    <a:lnTo>
                      <a:pt x="52" y="144"/>
                    </a:lnTo>
                    <a:lnTo>
                      <a:pt x="0" y="0"/>
                    </a:lnTo>
                    <a:close/>
                  </a:path>
                </a:pathLst>
              </a:custGeom>
              <a:solidFill>
                <a:srgbClr val="FFDAC4"/>
              </a:solidFill>
              <a:ln w="9525">
                <a:noFill/>
                <a:round/>
                <a:headEnd/>
                <a:tailEnd/>
              </a:ln>
            </p:spPr>
            <p:txBody>
              <a:bodyPr/>
              <a:lstStyle/>
              <a:p>
                <a:endParaRPr lang="en-US"/>
              </a:p>
            </p:txBody>
          </p:sp>
          <p:sp>
            <p:nvSpPr>
              <p:cNvPr id="31" name="Freeform 64"/>
              <p:cNvSpPr>
                <a:spLocks/>
              </p:cNvSpPr>
              <p:nvPr/>
            </p:nvSpPr>
            <p:spPr bwMode="auto">
              <a:xfrm>
                <a:off x="5374" y="3072"/>
                <a:ext cx="23" cy="218"/>
              </a:xfrm>
              <a:custGeom>
                <a:avLst/>
                <a:gdLst>
                  <a:gd name="T0" fmla="*/ 1 w 46"/>
                  <a:gd name="T1" fmla="*/ 0 h 437"/>
                  <a:gd name="T2" fmla="*/ 1 w 46"/>
                  <a:gd name="T3" fmla="*/ 0 h 437"/>
                  <a:gd name="T4" fmla="*/ 0 w 46"/>
                  <a:gd name="T5" fmla="*/ 0 h 437"/>
                  <a:gd name="T6" fmla="*/ 1 w 46"/>
                  <a:gd name="T7" fmla="*/ 0 h 437"/>
                  <a:gd name="T8" fmla="*/ 1 w 46"/>
                  <a:gd name="T9" fmla="*/ 0 h 437"/>
                  <a:gd name="T10" fmla="*/ 1 w 46"/>
                  <a:gd name="T11" fmla="*/ 0 h 437"/>
                  <a:gd name="T12" fmla="*/ 0 60000 65536"/>
                  <a:gd name="T13" fmla="*/ 0 60000 65536"/>
                  <a:gd name="T14" fmla="*/ 0 60000 65536"/>
                  <a:gd name="T15" fmla="*/ 0 60000 65536"/>
                  <a:gd name="T16" fmla="*/ 0 60000 65536"/>
                  <a:gd name="T17" fmla="*/ 0 60000 65536"/>
                  <a:gd name="T18" fmla="*/ 0 w 46"/>
                  <a:gd name="T19" fmla="*/ 0 h 437"/>
                  <a:gd name="T20" fmla="*/ 46 w 46"/>
                  <a:gd name="T21" fmla="*/ 437 h 437"/>
                </a:gdLst>
                <a:ahLst/>
                <a:cxnLst>
                  <a:cxn ang="T12">
                    <a:pos x="T0" y="T1"/>
                  </a:cxn>
                  <a:cxn ang="T13">
                    <a:pos x="T2" y="T3"/>
                  </a:cxn>
                  <a:cxn ang="T14">
                    <a:pos x="T4" y="T5"/>
                  </a:cxn>
                  <a:cxn ang="T15">
                    <a:pos x="T6" y="T7"/>
                  </a:cxn>
                  <a:cxn ang="T16">
                    <a:pos x="T8" y="T9"/>
                  </a:cxn>
                  <a:cxn ang="T17">
                    <a:pos x="T10" y="T11"/>
                  </a:cxn>
                </a:cxnLst>
                <a:rect l="T18" t="T19" r="T20" b="T21"/>
                <a:pathLst>
                  <a:path w="46" h="437">
                    <a:moveTo>
                      <a:pt x="42" y="0"/>
                    </a:moveTo>
                    <a:lnTo>
                      <a:pt x="21" y="135"/>
                    </a:lnTo>
                    <a:lnTo>
                      <a:pt x="0" y="437"/>
                    </a:lnTo>
                    <a:lnTo>
                      <a:pt x="46" y="74"/>
                    </a:lnTo>
                    <a:lnTo>
                      <a:pt x="42" y="0"/>
                    </a:lnTo>
                    <a:close/>
                  </a:path>
                </a:pathLst>
              </a:custGeom>
              <a:solidFill>
                <a:srgbClr val="FFDAC4"/>
              </a:solidFill>
              <a:ln w="9525">
                <a:noFill/>
                <a:round/>
                <a:headEnd/>
                <a:tailEnd/>
              </a:ln>
            </p:spPr>
            <p:txBody>
              <a:bodyPr/>
              <a:lstStyle/>
              <a:p>
                <a:endParaRPr lang="en-US"/>
              </a:p>
            </p:txBody>
          </p:sp>
          <p:sp>
            <p:nvSpPr>
              <p:cNvPr id="32" name="Freeform 65"/>
              <p:cNvSpPr>
                <a:spLocks/>
              </p:cNvSpPr>
              <p:nvPr/>
            </p:nvSpPr>
            <p:spPr bwMode="auto">
              <a:xfrm>
                <a:off x="5388" y="3246"/>
                <a:ext cx="13" cy="121"/>
              </a:xfrm>
              <a:custGeom>
                <a:avLst/>
                <a:gdLst>
                  <a:gd name="T0" fmla="*/ 0 w 25"/>
                  <a:gd name="T1" fmla="*/ 0 h 241"/>
                  <a:gd name="T2" fmla="*/ 1 w 25"/>
                  <a:gd name="T3" fmla="*/ 1 h 241"/>
                  <a:gd name="T4" fmla="*/ 1 w 25"/>
                  <a:gd name="T5" fmla="*/ 1 h 241"/>
                  <a:gd name="T6" fmla="*/ 0 w 25"/>
                  <a:gd name="T7" fmla="*/ 0 h 241"/>
                  <a:gd name="T8" fmla="*/ 0 w 25"/>
                  <a:gd name="T9" fmla="*/ 0 h 241"/>
                  <a:gd name="T10" fmla="*/ 0 60000 65536"/>
                  <a:gd name="T11" fmla="*/ 0 60000 65536"/>
                  <a:gd name="T12" fmla="*/ 0 60000 65536"/>
                  <a:gd name="T13" fmla="*/ 0 60000 65536"/>
                  <a:gd name="T14" fmla="*/ 0 60000 65536"/>
                  <a:gd name="T15" fmla="*/ 0 w 25"/>
                  <a:gd name="T16" fmla="*/ 0 h 241"/>
                  <a:gd name="T17" fmla="*/ 25 w 25"/>
                  <a:gd name="T18" fmla="*/ 241 h 241"/>
                </a:gdLst>
                <a:ahLst/>
                <a:cxnLst>
                  <a:cxn ang="T10">
                    <a:pos x="T0" y="T1"/>
                  </a:cxn>
                  <a:cxn ang="T11">
                    <a:pos x="T2" y="T3"/>
                  </a:cxn>
                  <a:cxn ang="T12">
                    <a:pos x="T4" y="T5"/>
                  </a:cxn>
                  <a:cxn ang="T13">
                    <a:pos x="T6" y="T7"/>
                  </a:cxn>
                  <a:cxn ang="T14">
                    <a:pos x="T8" y="T9"/>
                  </a:cxn>
                </a:cxnLst>
                <a:rect l="T15" t="T16" r="T17" b="T18"/>
                <a:pathLst>
                  <a:path w="25" h="241">
                    <a:moveTo>
                      <a:pt x="0" y="0"/>
                    </a:moveTo>
                    <a:lnTo>
                      <a:pt x="25" y="241"/>
                    </a:lnTo>
                    <a:lnTo>
                      <a:pt x="23" y="74"/>
                    </a:lnTo>
                    <a:lnTo>
                      <a:pt x="0" y="0"/>
                    </a:lnTo>
                    <a:close/>
                  </a:path>
                </a:pathLst>
              </a:custGeom>
              <a:solidFill>
                <a:srgbClr val="FFDAC4"/>
              </a:solidFill>
              <a:ln w="9525">
                <a:noFill/>
                <a:round/>
                <a:headEnd/>
                <a:tailEnd/>
              </a:ln>
            </p:spPr>
            <p:txBody>
              <a:bodyPr/>
              <a:lstStyle/>
              <a:p>
                <a:endParaRPr lang="en-US"/>
              </a:p>
            </p:txBody>
          </p:sp>
          <p:sp>
            <p:nvSpPr>
              <p:cNvPr id="33" name="Freeform 66"/>
              <p:cNvSpPr>
                <a:spLocks/>
              </p:cNvSpPr>
              <p:nvPr/>
            </p:nvSpPr>
            <p:spPr bwMode="auto">
              <a:xfrm>
                <a:off x="5414" y="3073"/>
                <a:ext cx="27" cy="222"/>
              </a:xfrm>
              <a:custGeom>
                <a:avLst/>
                <a:gdLst>
                  <a:gd name="T0" fmla="*/ 0 w 53"/>
                  <a:gd name="T1" fmla="*/ 0 h 444"/>
                  <a:gd name="T2" fmla="*/ 1 w 53"/>
                  <a:gd name="T3" fmla="*/ 1 h 444"/>
                  <a:gd name="T4" fmla="*/ 1 w 53"/>
                  <a:gd name="T5" fmla="*/ 1 h 444"/>
                  <a:gd name="T6" fmla="*/ 1 w 53"/>
                  <a:gd name="T7" fmla="*/ 1 h 444"/>
                  <a:gd name="T8" fmla="*/ 0 w 53"/>
                  <a:gd name="T9" fmla="*/ 0 h 444"/>
                  <a:gd name="T10" fmla="*/ 0 w 53"/>
                  <a:gd name="T11" fmla="*/ 0 h 444"/>
                  <a:gd name="T12" fmla="*/ 0 60000 65536"/>
                  <a:gd name="T13" fmla="*/ 0 60000 65536"/>
                  <a:gd name="T14" fmla="*/ 0 60000 65536"/>
                  <a:gd name="T15" fmla="*/ 0 60000 65536"/>
                  <a:gd name="T16" fmla="*/ 0 60000 65536"/>
                  <a:gd name="T17" fmla="*/ 0 60000 65536"/>
                  <a:gd name="T18" fmla="*/ 0 w 53"/>
                  <a:gd name="T19" fmla="*/ 0 h 444"/>
                  <a:gd name="T20" fmla="*/ 53 w 53"/>
                  <a:gd name="T21" fmla="*/ 444 h 444"/>
                </a:gdLst>
                <a:ahLst/>
                <a:cxnLst>
                  <a:cxn ang="T12">
                    <a:pos x="T0" y="T1"/>
                  </a:cxn>
                  <a:cxn ang="T13">
                    <a:pos x="T2" y="T3"/>
                  </a:cxn>
                  <a:cxn ang="T14">
                    <a:pos x="T4" y="T5"/>
                  </a:cxn>
                  <a:cxn ang="T15">
                    <a:pos x="T6" y="T7"/>
                  </a:cxn>
                  <a:cxn ang="T16">
                    <a:pos x="T8" y="T9"/>
                  </a:cxn>
                  <a:cxn ang="T17">
                    <a:pos x="T10" y="T11"/>
                  </a:cxn>
                </a:cxnLst>
                <a:rect l="T18" t="T19" r="T20" b="T21"/>
                <a:pathLst>
                  <a:path w="53" h="444">
                    <a:moveTo>
                      <a:pt x="0" y="0"/>
                    </a:moveTo>
                    <a:lnTo>
                      <a:pt x="21" y="444"/>
                    </a:lnTo>
                    <a:lnTo>
                      <a:pt x="27" y="142"/>
                    </a:lnTo>
                    <a:lnTo>
                      <a:pt x="53" y="176"/>
                    </a:lnTo>
                    <a:lnTo>
                      <a:pt x="0" y="0"/>
                    </a:lnTo>
                    <a:close/>
                  </a:path>
                </a:pathLst>
              </a:custGeom>
              <a:solidFill>
                <a:srgbClr val="FFDAC4"/>
              </a:solidFill>
              <a:ln w="9525">
                <a:noFill/>
                <a:round/>
                <a:headEnd/>
                <a:tailEnd/>
              </a:ln>
            </p:spPr>
            <p:txBody>
              <a:bodyPr/>
              <a:lstStyle/>
              <a:p>
                <a:endParaRPr lang="en-US"/>
              </a:p>
            </p:txBody>
          </p:sp>
          <p:sp>
            <p:nvSpPr>
              <p:cNvPr id="34" name="Freeform 67"/>
              <p:cNvSpPr>
                <a:spLocks/>
              </p:cNvSpPr>
              <p:nvPr/>
            </p:nvSpPr>
            <p:spPr bwMode="auto">
              <a:xfrm>
                <a:off x="5374" y="3309"/>
                <a:ext cx="15" cy="126"/>
              </a:xfrm>
              <a:custGeom>
                <a:avLst/>
                <a:gdLst>
                  <a:gd name="T0" fmla="*/ 0 w 31"/>
                  <a:gd name="T1" fmla="*/ 0 h 253"/>
                  <a:gd name="T2" fmla="*/ 0 w 31"/>
                  <a:gd name="T3" fmla="*/ 0 h 253"/>
                  <a:gd name="T4" fmla="*/ 0 w 31"/>
                  <a:gd name="T5" fmla="*/ 0 h 253"/>
                  <a:gd name="T6" fmla="*/ 0 w 31"/>
                  <a:gd name="T7" fmla="*/ 0 h 253"/>
                  <a:gd name="T8" fmla="*/ 0 w 31"/>
                  <a:gd name="T9" fmla="*/ 0 h 253"/>
                  <a:gd name="T10" fmla="*/ 0 60000 65536"/>
                  <a:gd name="T11" fmla="*/ 0 60000 65536"/>
                  <a:gd name="T12" fmla="*/ 0 60000 65536"/>
                  <a:gd name="T13" fmla="*/ 0 60000 65536"/>
                  <a:gd name="T14" fmla="*/ 0 60000 65536"/>
                  <a:gd name="T15" fmla="*/ 0 w 31"/>
                  <a:gd name="T16" fmla="*/ 0 h 253"/>
                  <a:gd name="T17" fmla="*/ 31 w 31"/>
                  <a:gd name="T18" fmla="*/ 253 h 253"/>
                </a:gdLst>
                <a:ahLst/>
                <a:cxnLst>
                  <a:cxn ang="T10">
                    <a:pos x="T0" y="T1"/>
                  </a:cxn>
                  <a:cxn ang="T11">
                    <a:pos x="T2" y="T3"/>
                  </a:cxn>
                  <a:cxn ang="T12">
                    <a:pos x="T4" y="T5"/>
                  </a:cxn>
                  <a:cxn ang="T13">
                    <a:pos x="T6" y="T7"/>
                  </a:cxn>
                  <a:cxn ang="T14">
                    <a:pos x="T8" y="T9"/>
                  </a:cxn>
                </a:cxnLst>
                <a:rect l="T15" t="T16" r="T17" b="T18"/>
                <a:pathLst>
                  <a:path w="31" h="253">
                    <a:moveTo>
                      <a:pt x="0" y="0"/>
                    </a:moveTo>
                    <a:lnTo>
                      <a:pt x="31" y="253"/>
                    </a:lnTo>
                    <a:lnTo>
                      <a:pt x="25" y="74"/>
                    </a:lnTo>
                    <a:lnTo>
                      <a:pt x="0" y="0"/>
                    </a:lnTo>
                    <a:close/>
                  </a:path>
                </a:pathLst>
              </a:custGeom>
              <a:solidFill>
                <a:srgbClr val="FFDAC4"/>
              </a:solidFill>
              <a:ln w="9525">
                <a:noFill/>
                <a:round/>
                <a:headEnd/>
                <a:tailEnd/>
              </a:ln>
            </p:spPr>
            <p:txBody>
              <a:bodyPr/>
              <a:lstStyle/>
              <a:p>
                <a:endParaRPr lang="en-US"/>
              </a:p>
            </p:txBody>
          </p:sp>
          <p:sp>
            <p:nvSpPr>
              <p:cNvPr id="35" name="Freeform 68"/>
              <p:cNvSpPr>
                <a:spLocks/>
              </p:cNvSpPr>
              <p:nvPr/>
            </p:nvSpPr>
            <p:spPr bwMode="auto">
              <a:xfrm>
                <a:off x="4854" y="1967"/>
                <a:ext cx="359" cy="64"/>
              </a:xfrm>
              <a:custGeom>
                <a:avLst/>
                <a:gdLst>
                  <a:gd name="T0" fmla="*/ 1 w 716"/>
                  <a:gd name="T1" fmla="*/ 0 h 129"/>
                  <a:gd name="T2" fmla="*/ 1 w 716"/>
                  <a:gd name="T3" fmla="*/ 0 h 129"/>
                  <a:gd name="T4" fmla="*/ 1 w 716"/>
                  <a:gd name="T5" fmla="*/ 0 h 129"/>
                  <a:gd name="T6" fmla="*/ 1 w 716"/>
                  <a:gd name="T7" fmla="*/ 0 h 129"/>
                  <a:gd name="T8" fmla="*/ 1 w 716"/>
                  <a:gd name="T9" fmla="*/ 0 h 129"/>
                  <a:gd name="T10" fmla="*/ 1 w 716"/>
                  <a:gd name="T11" fmla="*/ 0 h 129"/>
                  <a:gd name="T12" fmla="*/ 0 w 716"/>
                  <a:gd name="T13" fmla="*/ 0 h 129"/>
                  <a:gd name="T14" fmla="*/ 1 w 716"/>
                  <a:gd name="T15" fmla="*/ 0 h 129"/>
                  <a:gd name="T16" fmla="*/ 1 w 716"/>
                  <a:gd name="T17" fmla="*/ 0 h 1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6"/>
                  <a:gd name="T28" fmla="*/ 0 h 129"/>
                  <a:gd name="T29" fmla="*/ 716 w 716"/>
                  <a:gd name="T30" fmla="*/ 129 h 1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6" h="129">
                    <a:moveTo>
                      <a:pt x="19" y="0"/>
                    </a:moveTo>
                    <a:lnTo>
                      <a:pt x="253" y="34"/>
                    </a:lnTo>
                    <a:lnTo>
                      <a:pt x="475" y="72"/>
                    </a:lnTo>
                    <a:lnTo>
                      <a:pt x="701" y="116"/>
                    </a:lnTo>
                    <a:lnTo>
                      <a:pt x="703" y="105"/>
                    </a:lnTo>
                    <a:lnTo>
                      <a:pt x="716" y="129"/>
                    </a:lnTo>
                    <a:lnTo>
                      <a:pt x="0" y="11"/>
                    </a:lnTo>
                    <a:lnTo>
                      <a:pt x="19" y="0"/>
                    </a:lnTo>
                    <a:close/>
                  </a:path>
                </a:pathLst>
              </a:custGeom>
              <a:solidFill>
                <a:srgbClr val="F49C63"/>
              </a:solidFill>
              <a:ln w="9525">
                <a:noFill/>
                <a:round/>
                <a:headEnd/>
                <a:tailEnd/>
              </a:ln>
            </p:spPr>
            <p:txBody>
              <a:bodyPr/>
              <a:lstStyle/>
              <a:p>
                <a:endParaRPr lang="en-US"/>
              </a:p>
            </p:txBody>
          </p:sp>
          <p:sp>
            <p:nvSpPr>
              <p:cNvPr id="36" name="Freeform 69"/>
              <p:cNvSpPr>
                <a:spLocks/>
              </p:cNvSpPr>
              <p:nvPr/>
            </p:nvSpPr>
            <p:spPr bwMode="auto">
              <a:xfrm>
                <a:off x="5220" y="2020"/>
                <a:ext cx="158" cy="683"/>
              </a:xfrm>
              <a:custGeom>
                <a:avLst/>
                <a:gdLst>
                  <a:gd name="T0" fmla="*/ 1 w 316"/>
                  <a:gd name="T1" fmla="*/ 0 h 1366"/>
                  <a:gd name="T2" fmla="*/ 0 w 316"/>
                  <a:gd name="T3" fmla="*/ 1 h 1366"/>
                  <a:gd name="T4" fmla="*/ 1 w 316"/>
                  <a:gd name="T5" fmla="*/ 1 h 1366"/>
                  <a:gd name="T6" fmla="*/ 1 w 316"/>
                  <a:gd name="T7" fmla="*/ 1 h 1366"/>
                  <a:gd name="T8" fmla="*/ 1 w 316"/>
                  <a:gd name="T9" fmla="*/ 1 h 1366"/>
                  <a:gd name="T10" fmla="*/ 1 w 316"/>
                  <a:gd name="T11" fmla="*/ 1 h 1366"/>
                  <a:gd name="T12" fmla="*/ 1 w 316"/>
                  <a:gd name="T13" fmla="*/ 1 h 1366"/>
                  <a:gd name="T14" fmla="*/ 1 w 316"/>
                  <a:gd name="T15" fmla="*/ 1 h 1366"/>
                  <a:gd name="T16" fmla="*/ 1 w 316"/>
                  <a:gd name="T17" fmla="*/ 1 h 1366"/>
                  <a:gd name="T18" fmla="*/ 1 w 316"/>
                  <a:gd name="T19" fmla="*/ 1 h 1366"/>
                  <a:gd name="T20" fmla="*/ 1 w 316"/>
                  <a:gd name="T21" fmla="*/ 1 h 1366"/>
                  <a:gd name="T22" fmla="*/ 1 w 316"/>
                  <a:gd name="T23" fmla="*/ 1 h 1366"/>
                  <a:gd name="T24" fmla="*/ 1 w 316"/>
                  <a:gd name="T25" fmla="*/ 1 h 1366"/>
                  <a:gd name="T26" fmla="*/ 1 w 316"/>
                  <a:gd name="T27" fmla="*/ 1 h 1366"/>
                  <a:gd name="T28" fmla="*/ 1 w 316"/>
                  <a:gd name="T29" fmla="*/ 1 h 1366"/>
                  <a:gd name="T30" fmla="*/ 1 w 316"/>
                  <a:gd name="T31" fmla="*/ 1 h 1366"/>
                  <a:gd name="T32" fmla="*/ 1 w 316"/>
                  <a:gd name="T33" fmla="*/ 1 h 1366"/>
                  <a:gd name="T34" fmla="*/ 1 w 316"/>
                  <a:gd name="T35" fmla="*/ 1 h 1366"/>
                  <a:gd name="T36" fmla="*/ 1 w 316"/>
                  <a:gd name="T37" fmla="*/ 1 h 1366"/>
                  <a:gd name="T38" fmla="*/ 1 w 316"/>
                  <a:gd name="T39" fmla="*/ 1 h 1366"/>
                  <a:gd name="T40" fmla="*/ 1 w 316"/>
                  <a:gd name="T41" fmla="*/ 1 h 1366"/>
                  <a:gd name="T42" fmla="*/ 1 w 316"/>
                  <a:gd name="T43" fmla="*/ 1 h 1366"/>
                  <a:gd name="T44" fmla="*/ 1 w 316"/>
                  <a:gd name="T45" fmla="*/ 1 h 1366"/>
                  <a:gd name="T46" fmla="*/ 1 w 316"/>
                  <a:gd name="T47" fmla="*/ 1 h 1366"/>
                  <a:gd name="T48" fmla="*/ 1 w 316"/>
                  <a:gd name="T49" fmla="*/ 1 h 1366"/>
                  <a:gd name="T50" fmla="*/ 1 w 316"/>
                  <a:gd name="T51" fmla="*/ 0 h 1366"/>
                  <a:gd name="T52" fmla="*/ 1 w 316"/>
                  <a:gd name="T53" fmla="*/ 0 h 136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6"/>
                  <a:gd name="T82" fmla="*/ 0 h 1366"/>
                  <a:gd name="T83" fmla="*/ 316 w 316"/>
                  <a:gd name="T84" fmla="*/ 1366 h 136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6" h="1366">
                    <a:moveTo>
                      <a:pt x="23" y="0"/>
                    </a:moveTo>
                    <a:lnTo>
                      <a:pt x="0" y="11"/>
                    </a:lnTo>
                    <a:lnTo>
                      <a:pt x="18" y="17"/>
                    </a:lnTo>
                    <a:lnTo>
                      <a:pt x="44" y="133"/>
                    </a:lnTo>
                    <a:lnTo>
                      <a:pt x="73" y="266"/>
                    </a:lnTo>
                    <a:lnTo>
                      <a:pt x="111" y="437"/>
                    </a:lnTo>
                    <a:lnTo>
                      <a:pt x="134" y="536"/>
                    </a:lnTo>
                    <a:lnTo>
                      <a:pt x="156" y="640"/>
                    </a:lnTo>
                    <a:lnTo>
                      <a:pt x="179" y="752"/>
                    </a:lnTo>
                    <a:lnTo>
                      <a:pt x="204" y="870"/>
                    </a:lnTo>
                    <a:lnTo>
                      <a:pt x="229" y="990"/>
                    </a:lnTo>
                    <a:lnTo>
                      <a:pt x="253" y="1113"/>
                    </a:lnTo>
                    <a:lnTo>
                      <a:pt x="280" y="1239"/>
                    </a:lnTo>
                    <a:lnTo>
                      <a:pt x="305" y="1366"/>
                    </a:lnTo>
                    <a:lnTo>
                      <a:pt x="316" y="1353"/>
                    </a:lnTo>
                    <a:lnTo>
                      <a:pt x="295" y="1243"/>
                    </a:lnTo>
                    <a:lnTo>
                      <a:pt x="272" y="1113"/>
                    </a:lnTo>
                    <a:lnTo>
                      <a:pt x="242" y="946"/>
                    </a:lnTo>
                    <a:lnTo>
                      <a:pt x="202" y="745"/>
                    </a:lnTo>
                    <a:lnTo>
                      <a:pt x="181" y="634"/>
                    </a:lnTo>
                    <a:lnTo>
                      <a:pt x="158" y="517"/>
                    </a:lnTo>
                    <a:lnTo>
                      <a:pt x="132" y="395"/>
                    </a:lnTo>
                    <a:lnTo>
                      <a:pt x="105" y="269"/>
                    </a:lnTo>
                    <a:lnTo>
                      <a:pt x="78" y="140"/>
                    </a:lnTo>
                    <a:lnTo>
                      <a:pt x="50" y="7"/>
                    </a:lnTo>
                    <a:lnTo>
                      <a:pt x="23" y="0"/>
                    </a:lnTo>
                    <a:close/>
                  </a:path>
                </a:pathLst>
              </a:custGeom>
              <a:solidFill>
                <a:srgbClr val="F49C63"/>
              </a:solidFill>
              <a:ln w="9525">
                <a:noFill/>
                <a:round/>
                <a:headEnd/>
                <a:tailEnd/>
              </a:ln>
            </p:spPr>
            <p:txBody>
              <a:bodyPr/>
              <a:lstStyle/>
              <a:p>
                <a:endParaRPr lang="en-US"/>
              </a:p>
            </p:txBody>
          </p:sp>
          <p:sp>
            <p:nvSpPr>
              <p:cNvPr id="37" name="Freeform 70"/>
              <p:cNvSpPr>
                <a:spLocks/>
              </p:cNvSpPr>
              <p:nvPr/>
            </p:nvSpPr>
            <p:spPr bwMode="auto">
              <a:xfrm>
                <a:off x="5047" y="1990"/>
                <a:ext cx="152" cy="29"/>
              </a:xfrm>
              <a:custGeom>
                <a:avLst/>
                <a:gdLst>
                  <a:gd name="T0" fmla="*/ 0 w 304"/>
                  <a:gd name="T1" fmla="*/ 0 h 57"/>
                  <a:gd name="T2" fmla="*/ 1 w 304"/>
                  <a:gd name="T3" fmla="*/ 1 h 57"/>
                  <a:gd name="T4" fmla="*/ 1 w 304"/>
                  <a:gd name="T5" fmla="*/ 1 h 57"/>
                  <a:gd name="T6" fmla="*/ 0 w 304"/>
                  <a:gd name="T7" fmla="*/ 0 h 57"/>
                  <a:gd name="T8" fmla="*/ 0 w 304"/>
                  <a:gd name="T9" fmla="*/ 0 h 57"/>
                  <a:gd name="T10" fmla="*/ 0 60000 65536"/>
                  <a:gd name="T11" fmla="*/ 0 60000 65536"/>
                  <a:gd name="T12" fmla="*/ 0 60000 65536"/>
                  <a:gd name="T13" fmla="*/ 0 60000 65536"/>
                  <a:gd name="T14" fmla="*/ 0 60000 65536"/>
                  <a:gd name="T15" fmla="*/ 0 w 304"/>
                  <a:gd name="T16" fmla="*/ 0 h 57"/>
                  <a:gd name="T17" fmla="*/ 304 w 304"/>
                  <a:gd name="T18" fmla="*/ 57 h 57"/>
                </a:gdLst>
                <a:ahLst/>
                <a:cxnLst>
                  <a:cxn ang="T10">
                    <a:pos x="T0" y="T1"/>
                  </a:cxn>
                  <a:cxn ang="T11">
                    <a:pos x="T2" y="T3"/>
                  </a:cxn>
                  <a:cxn ang="T12">
                    <a:pos x="T4" y="T5"/>
                  </a:cxn>
                  <a:cxn ang="T13">
                    <a:pos x="T6" y="T7"/>
                  </a:cxn>
                  <a:cxn ang="T14">
                    <a:pos x="T8" y="T9"/>
                  </a:cxn>
                </a:cxnLst>
                <a:rect l="T15" t="T16" r="T17" b="T18"/>
                <a:pathLst>
                  <a:path w="304" h="57">
                    <a:moveTo>
                      <a:pt x="0" y="0"/>
                    </a:moveTo>
                    <a:lnTo>
                      <a:pt x="304" y="51"/>
                    </a:lnTo>
                    <a:lnTo>
                      <a:pt x="287" y="57"/>
                    </a:lnTo>
                    <a:lnTo>
                      <a:pt x="0" y="0"/>
                    </a:lnTo>
                    <a:close/>
                  </a:path>
                </a:pathLst>
              </a:custGeom>
              <a:solidFill>
                <a:srgbClr val="FFDAC4"/>
              </a:solidFill>
              <a:ln w="9525">
                <a:noFill/>
                <a:round/>
                <a:headEnd/>
                <a:tailEnd/>
              </a:ln>
            </p:spPr>
            <p:txBody>
              <a:bodyPr/>
              <a:lstStyle/>
              <a:p>
                <a:endParaRPr lang="en-US"/>
              </a:p>
            </p:txBody>
          </p:sp>
          <p:sp>
            <p:nvSpPr>
              <p:cNvPr id="38" name="Freeform 71"/>
              <p:cNvSpPr>
                <a:spLocks/>
              </p:cNvSpPr>
              <p:nvPr/>
            </p:nvSpPr>
            <p:spPr bwMode="auto">
              <a:xfrm>
                <a:off x="5217" y="2029"/>
                <a:ext cx="70" cy="284"/>
              </a:xfrm>
              <a:custGeom>
                <a:avLst/>
                <a:gdLst>
                  <a:gd name="T0" fmla="*/ 1 w 139"/>
                  <a:gd name="T1" fmla="*/ 1 h 568"/>
                  <a:gd name="T2" fmla="*/ 0 w 139"/>
                  <a:gd name="T3" fmla="*/ 0 h 568"/>
                  <a:gd name="T4" fmla="*/ 1 w 139"/>
                  <a:gd name="T5" fmla="*/ 1 h 568"/>
                  <a:gd name="T6" fmla="*/ 1 w 139"/>
                  <a:gd name="T7" fmla="*/ 1 h 568"/>
                  <a:gd name="T8" fmla="*/ 1 w 139"/>
                  <a:gd name="T9" fmla="*/ 1 h 568"/>
                  <a:gd name="T10" fmla="*/ 0 60000 65536"/>
                  <a:gd name="T11" fmla="*/ 0 60000 65536"/>
                  <a:gd name="T12" fmla="*/ 0 60000 65536"/>
                  <a:gd name="T13" fmla="*/ 0 60000 65536"/>
                  <a:gd name="T14" fmla="*/ 0 60000 65536"/>
                  <a:gd name="T15" fmla="*/ 0 w 139"/>
                  <a:gd name="T16" fmla="*/ 0 h 568"/>
                  <a:gd name="T17" fmla="*/ 139 w 139"/>
                  <a:gd name="T18" fmla="*/ 568 h 568"/>
                </a:gdLst>
                <a:ahLst/>
                <a:cxnLst>
                  <a:cxn ang="T10">
                    <a:pos x="T0" y="T1"/>
                  </a:cxn>
                  <a:cxn ang="T11">
                    <a:pos x="T2" y="T3"/>
                  </a:cxn>
                  <a:cxn ang="T12">
                    <a:pos x="T4" y="T5"/>
                  </a:cxn>
                  <a:cxn ang="T13">
                    <a:pos x="T6" y="T7"/>
                  </a:cxn>
                  <a:cxn ang="T14">
                    <a:pos x="T8" y="T9"/>
                  </a:cxn>
                </a:cxnLst>
                <a:rect l="T15" t="T16" r="T17" b="T18"/>
                <a:pathLst>
                  <a:path w="139" h="568">
                    <a:moveTo>
                      <a:pt x="19" y="13"/>
                    </a:moveTo>
                    <a:lnTo>
                      <a:pt x="0" y="0"/>
                    </a:lnTo>
                    <a:lnTo>
                      <a:pt x="139" y="568"/>
                    </a:lnTo>
                    <a:lnTo>
                      <a:pt x="19" y="13"/>
                    </a:lnTo>
                    <a:close/>
                  </a:path>
                </a:pathLst>
              </a:custGeom>
              <a:solidFill>
                <a:srgbClr val="FFDAC4"/>
              </a:solidFill>
              <a:ln w="9525">
                <a:noFill/>
                <a:round/>
                <a:headEnd/>
                <a:tailEnd/>
              </a:ln>
            </p:spPr>
            <p:txBody>
              <a:bodyPr/>
              <a:lstStyle/>
              <a:p>
                <a:endParaRPr lang="en-US"/>
              </a:p>
            </p:txBody>
          </p:sp>
          <p:sp>
            <p:nvSpPr>
              <p:cNvPr id="39" name="Freeform 72"/>
              <p:cNvSpPr>
                <a:spLocks/>
              </p:cNvSpPr>
              <p:nvPr/>
            </p:nvSpPr>
            <p:spPr bwMode="auto">
              <a:xfrm>
                <a:off x="5373" y="2706"/>
                <a:ext cx="25" cy="116"/>
              </a:xfrm>
              <a:custGeom>
                <a:avLst/>
                <a:gdLst>
                  <a:gd name="T0" fmla="*/ 0 w 50"/>
                  <a:gd name="T1" fmla="*/ 1 h 232"/>
                  <a:gd name="T2" fmla="*/ 1 w 50"/>
                  <a:gd name="T3" fmla="*/ 1 h 232"/>
                  <a:gd name="T4" fmla="*/ 1 w 50"/>
                  <a:gd name="T5" fmla="*/ 1 h 232"/>
                  <a:gd name="T6" fmla="*/ 1 w 50"/>
                  <a:gd name="T7" fmla="*/ 1 h 232"/>
                  <a:gd name="T8" fmla="*/ 1 w 50"/>
                  <a:gd name="T9" fmla="*/ 0 h 232"/>
                  <a:gd name="T10" fmla="*/ 0 w 50"/>
                  <a:gd name="T11" fmla="*/ 1 h 232"/>
                  <a:gd name="T12" fmla="*/ 0 w 50"/>
                  <a:gd name="T13" fmla="*/ 1 h 232"/>
                  <a:gd name="T14" fmla="*/ 0 60000 65536"/>
                  <a:gd name="T15" fmla="*/ 0 60000 65536"/>
                  <a:gd name="T16" fmla="*/ 0 60000 65536"/>
                  <a:gd name="T17" fmla="*/ 0 60000 65536"/>
                  <a:gd name="T18" fmla="*/ 0 60000 65536"/>
                  <a:gd name="T19" fmla="*/ 0 60000 65536"/>
                  <a:gd name="T20" fmla="*/ 0 60000 65536"/>
                  <a:gd name="T21" fmla="*/ 0 w 50"/>
                  <a:gd name="T22" fmla="*/ 0 h 232"/>
                  <a:gd name="T23" fmla="*/ 50 w 50"/>
                  <a:gd name="T24" fmla="*/ 232 h 2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32">
                    <a:moveTo>
                      <a:pt x="0" y="6"/>
                    </a:moveTo>
                    <a:lnTo>
                      <a:pt x="35" y="203"/>
                    </a:lnTo>
                    <a:lnTo>
                      <a:pt x="31" y="232"/>
                    </a:lnTo>
                    <a:lnTo>
                      <a:pt x="50" y="211"/>
                    </a:lnTo>
                    <a:lnTo>
                      <a:pt x="12" y="0"/>
                    </a:lnTo>
                    <a:lnTo>
                      <a:pt x="0" y="6"/>
                    </a:lnTo>
                    <a:close/>
                  </a:path>
                </a:pathLst>
              </a:custGeom>
              <a:solidFill>
                <a:srgbClr val="0021CF"/>
              </a:solidFill>
              <a:ln w="9525">
                <a:noFill/>
                <a:round/>
                <a:headEnd/>
                <a:tailEnd/>
              </a:ln>
            </p:spPr>
            <p:txBody>
              <a:bodyPr/>
              <a:lstStyle/>
              <a:p>
                <a:endParaRPr lang="en-US"/>
              </a:p>
            </p:txBody>
          </p:sp>
          <p:sp>
            <p:nvSpPr>
              <p:cNvPr id="40" name="Freeform 73"/>
              <p:cNvSpPr>
                <a:spLocks/>
              </p:cNvSpPr>
              <p:nvPr/>
            </p:nvSpPr>
            <p:spPr bwMode="auto">
              <a:xfrm>
                <a:off x="5370" y="2716"/>
                <a:ext cx="17" cy="87"/>
              </a:xfrm>
              <a:custGeom>
                <a:avLst/>
                <a:gdLst>
                  <a:gd name="T0" fmla="*/ 1 w 32"/>
                  <a:gd name="T1" fmla="*/ 0 h 173"/>
                  <a:gd name="T2" fmla="*/ 0 w 32"/>
                  <a:gd name="T3" fmla="*/ 1 h 173"/>
                  <a:gd name="T4" fmla="*/ 1 w 32"/>
                  <a:gd name="T5" fmla="*/ 1 h 173"/>
                  <a:gd name="T6" fmla="*/ 1 w 32"/>
                  <a:gd name="T7" fmla="*/ 0 h 173"/>
                  <a:gd name="T8" fmla="*/ 1 w 32"/>
                  <a:gd name="T9" fmla="*/ 0 h 173"/>
                  <a:gd name="T10" fmla="*/ 0 60000 65536"/>
                  <a:gd name="T11" fmla="*/ 0 60000 65536"/>
                  <a:gd name="T12" fmla="*/ 0 60000 65536"/>
                  <a:gd name="T13" fmla="*/ 0 60000 65536"/>
                  <a:gd name="T14" fmla="*/ 0 60000 65536"/>
                  <a:gd name="T15" fmla="*/ 0 w 32"/>
                  <a:gd name="T16" fmla="*/ 0 h 173"/>
                  <a:gd name="T17" fmla="*/ 32 w 32"/>
                  <a:gd name="T18" fmla="*/ 173 h 173"/>
                </a:gdLst>
                <a:ahLst/>
                <a:cxnLst>
                  <a:cxn ang="T10">
                    <a:pos x="T0" y="T1"/>
                  </a:cxn>
                  <a:cxn ang="T11">
                    <a:pos x="T2" y="T3"/>
                  </a:cxn>
                  <a:cxn ang="T12">
                    <a:pos x="T4" y="T5"/>
                  </a:cxn>
                  <a:cxn ang="T13">
                    <a:pos x="T6" y="T7"/>
                  </a:cxn>
                  <a:cxn ang="T14">
                    <a:pos x="T8" y="T9"/>
                  </a:cxn>
                </a:cxnLst>
                <a:rect l="T15" t="T16" r="T17" b="T18"/>
                <a:pathLst>
                  <a:path w="32" h="173">
                    <a:moveTo>
                      <a:pt x="4" y="0"/>
                    </a:moveTo>
                    <a:lnTo>
                      <a:pt x="0" y="6"/>
                    </a:lnTo>
                    <a:lnTo>
                      <a:pt x="32" y="173"/>
                    </a:lnTo>
                    <a:lnTo>
                      <a:pt x="4" y="0"/>
                    </a:lnTo>
                    <a:close/>
                  </a:path>
                </a:pathLst>
              </a:custGeom>
              <a:solidFill>
                <a:srgbClr val="4F81ED"/>
              </a:solidFill>
              <a:ln w="9525">
                <a:noFill/>
                <a:round/>
                <a:headEnd/>
                <a:tailEnd/>
              </a:ln>
            </p:spPr>
            <p:txBody>
              <a:bodyPr/>
              <a:lstStyle/>
              <a:p>
                <a:endParaRPr lang="en-US"/>
              </a:p>
            </p:txBody>
          </p:sp>
          <p:sp>
            <p:nvSpPr>
              <p:cNvPr id="41" name="Freeform 74"/>
              <p:cNvSpPr>
                <a:spLocks/>
              </p:cNvSpPr>
              <p:nvPr/>
            </p:nvSpPr>
            <p:spPr bwMode="auto">
              <a:xfrm>
                <a:off x="4287" y="2162"/>
                <a:ext cx="762" cy="372"/>
              </a:xfrm>
              <a:custGeom>
                <a:avLst/>
                <a:gdLst>
                  <a:gd name="T0" fmla="*/ 1 w 1524"/>
                  <a:gd name="T1" fmla="*/ 0 h 743"/>
                  <a:gd name="T2" fmla="*/ 1 w 1524"/>
                  <a:gd name="T3" fmla="*/ 1 h 743"/>
                  <a:gd name="T4" fmla="*/ 1 w 1524"/>
                  <a:gd name="T5" fmla="*/ 1 h 743"/>
                  <a:gd name="T6" fmla="*/ 1 w 1524"/>
                  <a:gd name="T7" fmla="*/ 1 h 743"/>
                  <a:gd name="T8" fmla="*/ 1 w 1524"/>
                  <a:gd name="T9" fmla="*/ 1 h 743"/>
                  <a:gd name="T10" fmla="*/ 1 w 1524"/>
                  <a:gd name="T11" fmla="*/ 1 h 743"/>
                  <a:gd name="T12" fmla="*/ 1 w 1524"/>
                  <a:gd name="T13" fmla="*/ 1 h 743"/>
                  <a:gd name="T14" fmla="*/ 1 w 1524"/>
                  <a:gd name="T15" fmla="*/ 1 h 743"/>
                  <a:gd name="T16" fmla="*/ 1 w 1524"/>
                  <a:gd name="T17" fmla="*/ 1 h 743"/>
                  <a:gd name="T18" fmla="*/ 1 w 1524"/>
                  <a:gd name="T19" fmla="*/ 1 h 743"/>
                  <a:gd name="T20" fmla="*/ 1 w 1524"/>
                  <a:gd name="T21" fmla="*/ 1 h 743"/>
                  <a:gd name="T22" fmla="*/ 1 w 1524"/>
                  <a:gd name="T23" fmla="*/ 1 h 743"/>
                  <a:gd name="T24" fmla="*/ 0 w 1524"/>
                  <a:gd name="T25" fmla="*/ 1 h 743"/>
                  <a:gd name="T26" fmla="*/ 1 w 1524"/>
                  <a:gd name="T27" fmla="*/ 1 h 743"/>
                  <a:gd name="T28" fmla="*/ 1 w 1524"/>
                  <a:gd name="T29" fmla="*/ 1 h 743"/>
                  <a:gd name="T30" fmla="*/ 1 w 1524"/>
                  <a:gd name="T31" fmla="*/ 1 h 743"/>
                  <a:gd name="T32" fmla="*/ 1 w 1524"/>
                  <a:gd name="T33" fmla="*/ 1 h 743"/>
                  <a:gd name="T34" fmla="*/ 1 w 1524"/>
                  <a:gd name="T35" fmla="*/ 1 h 743"/>
                  <a:gd name="T36" fmla="*/ 1 w 1524"/>
                  <a:gd name="T37" fmla="*/ 1 h 743"/>
                  <a:gd name="T38" fmla="*/ 1 w 1524"/>
                  <a:gd name="T39" fmla="*/ 1 h 743"/>
                  <a:gd name="T40" fmla="*/ 1 w 1524"/>
                  <a:gd name="T41" fmla="*/ 1 h 743"/>
                  <a:gd name="T42" fmla="*/ 1 w 1524"/>
                  <a:gd name="T43" fmla="*/ 1 h 743"/>
                  <a:gd name="T44" fmla="*/ 1 w 1524"/>
                  <a:gd name="T45" fmla="*/ 1 h 743"/>
                  <a:gd name="T46" fmla="*/ 1 w 1524"/>
                  <a:gd name="T47" fmla="*/ 1 h 743"/>
                  <a:gd name="T48" fmla="*/ 1 w 1524"/>
                  <a:gd name="T49" fmla="*/ 1 h 743"/>
                  <a:gd name="T50" fmla="*/ 1 w 1524"/>
                  <a:gd name="T51" fmla="*/ 1 h 743"/>
                  <a:gd name="T52" fmla="*/ 1 w 1524"/>
                  <a:gd name="T53" fmla="*/ 1 h 743"/>
                  <a:gd name="T54" fmla="*/ 1 w 1524"/>
                  <a:gd name="T55" fmla="*/ 1 h 743"/>
                  <a:gd name="T56" fmla="*/ 1 w 1524"/>
                  <a:gd name="T57" fmla="*/ 1 h 743"/>
                  <a:gd name="T58" fmla="*/ 1 w 1524"/>
                  <a:gd name="T59" fmla="*/ 1 h 743"/>
                  <a:gd name="T60" fmla="*/ 1 w 1524"/>
                  <a:gd name="T61" fmla="*/ 1 h 743"/>
                  <a:gd name="T62" fmla="*/ 1 w 1524"/>
                  <a:gd name="T63" fmla="*/ 1 h 743"/>
                  <a:gd name="T64" fmla="*/ 1 w 1524"/>
                  <a:gd name="T65" fmla="*/ 1 h 743"/>
                  <a:gd name="T66" fmla="*/ 1 w 1524"/>
                  <a:gd name="T67" fmla="*/ 1 h 743"/>
                  <a:gd name="T68" fmla="*/ 1 w 1524"/>
                  <a:gd name="T69" fmla="*/ 1 h 743"/>
                  <a:gd name="T70" fmla="*/ 1 w 1524"/>
                  <a:gd name="T71" fmla="*/ 1 h 743"/>
                  <a:gd name="T72" fmla="*/ 1 w 1524"/>
                  <a:gd name="T73" fmla="*/ 1 h 743"/>
                  <a:gd name="T74" fmla="*/ 1 w 1524"/>
                  <a:gd name="T75" fmla="*/ 1 h 743"/>
                  <a:gd name="T76" fmla="*/ 1 w 1524"/>
                  <a:gd name="T77" fmla="*/ 0 h 743"/>
                  <a:gd name="T78" fmla="*/ 1 w 1524"/>
                  <a:gd name="T79" fmla="*/ 0 h 743"/>
                  <a:gd name="T80" fmla="*/ 1 w 1524"/>
                  <a:gd name="T81" fmla="*/ 0 h 7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24"/>
                  <a:gd name="T124" fmla="*/ 0 h 743"/>
                  <a:gd name="T125" fmla="*/ 1524 w 1524"/>
                  <a:gd name="T126" fmla="*/ 743 h 7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24" h="743">
                    <a:moveTo>
                      <a:pt x="359" y="0"/>
                    </a:moveTo>
                    <a:lnTo>
                      <a:pt x="319" y="55"/>
                    </a:lnTo>
                    <a:lnTo>
                      <a:pt x="299" y="83"/>
                    </a:lnTo>
                    <a:lnTo>
                      <a:pt x="276" y="119"/>
                    </a:lnTo>
                    <a:lnTo>
                      <a:pt x="251" y="159"/>
                    </a:lnTo>
                    <a:lnTo>
                      <a:pt x="223" y="207"/>
                    </a:lnTo>
                    <a:lnTo>
                      <a:pt x="194" y="256"/>
                    </a:lnTo>
                    <a:lnTo>
                      <a:pt x="166" y="313"/>
                    </a:lnTo>
                    <a:lnTo>
                      <a:pt x="135" y="374"/>
                    </a:lnTo>
                    <a:lnTo>
                      <a:pt x="107" y="441"/>
                    </a:lnTo>
                    <a:lnTo>
                      <a:pt x="76" y="511"/>
                    </a:lnTo>
                    <a:lnTo>
                      <a:pt x="50" y="583"/>
                    </a:lnTo>
                    <a:lnTo>
                      <a:pt x="0" y="743"/>
                    </a:lnTo>
                    <a:lnTo>
                      <a:pt x="1524" y="292"/>
                    </a:lnTo>
                    <a:lnTo>
                      <a:pt x="1511" y="271"/>
                    </a:lnTo>
                    <a:lnTo>
                      <a:pt x="1479" y="222"/>
                    </a:lnTo>
                    <a:lnTo>
                      <a:pt x="1456" y="190"/>
                    </a:lnTo>
                    <a:lnTo>
                      <a:pt x="1433" y="157"/>
                    </a:lnTo>
                    <a:lnTo>
                      <a:pt x="1407" y="123"/>
                    </a:lnTo>
                    <a:lnTo>
                      <a:pt x="1382" y="93"/>
                    </a:lnTo>
                    <a:lnTo>
                      <a:pt x="1332" y="83"/>
                    </a:lnTo>
                    <a:lnTo>
                      <a:pt x="1353" y="148"/>
                    </a:lnTo>
                    <a:lnTo>
                      <a:pt x="1395" y="334"/>
                    </a:lnTo>
                    <a:lnTo>
                      <a:pt x="1304" y="376"/>
                    </a:lnTo>
                    <a:lnTo>
                      <a:pt x="1196" y="420"/>
                    </a:lnTo>
                    <a:lnTo>
                      <a:pt x="1049" y="467"/>
                    </a:lnTo>
                    <a:lnTo>
                      <a:pt x="873" y="517"/>
                    </a:lnTo>
                    <a:lnTo>
                      <a:pt x="665" y="560"/>
                    </a:lnTo>
                    <a:lnTo>
                      <a:pt x="435" y="593"/>
                    </a:lnTo>
                    <a:lnTo>
                      <a:pt x="183" y="604"/>
                    </a:lnTo>
                    <a:lnTo>
                      <a:pt x="196" y="551"/>
                    </a:lnTo>
                    <a:lnTo>
                      <a:pt x="211" y="488"/>
                    </a:lnTo>
                    <a:lnTo>
                      <a:pt x="232" y="408"/>
                    </a:lnTo>
                    <a:lnTo>
                      <a:pt x="261" y="317"/>
                    </a:lnTo>
                    <a:lnTo>
                      <a:pt x="297" y="214"/>
                    </a:lnTo>
                    <a:lnTo>
                      <a:pt x="316" y="161"/>
                    </a:lnTo>
                    <a:lnTo>
                      <a:pt x="338" y="108"/>
                    </a:lnTo>
                    <a:lnTo>
                      <a:pt x="361" y="55"/>
                    </a:lnTo>
                    <a:lnTo>
                      <a:pt x="388" y="0"/>
                    </a:lnTo>
                    <a:lnTo>
                      <a:pt x="359" y="0"/>
                    </a:lnTo>
                    <a:close/>
                  </a:path>
                </a:pathLst>
              </a:custGeom>
              <a:solidFill>
                <a:srgbClr val="000000"/>
              </a:solidFill>
              <a:ln w="9525">
                <a:noFill/>
                <a:round/>
                <a:headEnd/>
                <a:tailEnd/>
              </a:ln>
            </p:spPr>
            <p:txBody>
              <a:bodyPr/>
              <a:lstStyle/>
              <a:p>
                <a:endParaRPr lang="en-US"/>
              </a:p>
            </p:txBody>
          </p:sp>
          <p:sp>
            <p:nvSpPr>
              <p:cNvPr id="42" name="Freeform 75"/>
              <p:cNvSpPr>
                <a:spLocks/>
              </p:cNvSpPr>
              <p:nvPr/>
            </p:nvSpPr>
            <p:spPr bwMode="auto">
              <a:xfrm>
                <a:off x="4670" y="1891"/>
                <a:ext cx="200" cy="74"/>
              </a:xfrm>
              <a:custGeom>
                <a:avLst/>
                <a:gdLst>
                  <a:gd name="T0" fmla="*/ 0 w 399"/>
                  <a:gd name="T1" fmla="*/ 1 h 146"/>
                  <a:gd name="T2" fmla="*/ 1 w 399"/>
                  <a:gd name="T3" fmla="*/ 1 h 146"/>
                  <a:gd name="T4" fmla="*/ 1 w 399"/>
                  <a:gd name="T5" fmla="*/ 0 h 146"/>
                  <a:gd name="T6" fmla="*/ 1 w 399"/>
                  <a:gd name="T7" fmla="*/ 1 h 146"/>
                  <a:gd name="T8" fmla="*/ 1 w 399"/>
                  <a:gd name="T9" fmla="*/ 1 h 146"/>
                  <a:gd name="T10" fmla="*/ 1 w 399"/>
                  <a:gd name="T11" fmla="*/ 1 h 146"/>
                  <a:gd name="T12" fmla="*/ 1 w 399"/>
                  <a:gd name="T13" fmla="*/ 1 h 146"/>
                  <a:gd name="T14" fmla="*/ 1 w 399"/>
                  <a:gd name="T15" fmla="*/ 1 h 146"/>
                  <a:gd name="T16" fmla="*/ 1 w 399"/>
                  <a:gd name="T17" fmla="*/ 1 h 146"/>
                  <a:gd name="T18" fmla="*/ 1 w 399"/>
                  <a:gd name="T19" fmla="*/ 1 h 146"/>
                  <a:gd name="T20" fmla="*/ 1 w 399"/>
                  <a:gd name="T21" fmla="*/ 1 h 146"/>
                  <a:gd name="T22" fmla="*/ 0 w 399"/>
                  <a:gd name="T23" fmla="*/ 1 h 146"/>
                  <a:gd name="T24" fmla="*/ 0 w 399"/>
                  <a:gd name="T25" fmla="*/ 1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146"/>
                  <a:gd name="T41" fmla="*/ 399 w 399"/>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146">
                    <a:moveTo>
                      <a:pt x="0" y="55"/>
                    </a:moveTo>
                    <a:lnTo>
                      <a:pt x="84" y="30"/>
                    </a:lnTo>
                    <a:lnTo>
                      <a:pt x="279" y="0"/>
                    </a:lnTo>
                    <a:lnTo>
                      <a:pt x="317" y="38"/>
                    </a:lnTo>
                    <a:lnTo>
                      <a:pt x="357" y="84"/>
                    </a:lnTo>
                    <a:lnTo>
                      <a:pt x="399" y="146"/>
                    </a:lnTo>
                    <a:lnTo>
                      <a:pt x="336" y="142"/>
                    </a:lnTo>
                    <a:lnTo>
                      <a:pt x="321" y="93"/>
                    </a:lnTo>
                    <a:lnTo>
                      <a:pt x="302" y="49"/>
                    </a:lnTo>
                    <a:lnTo>
                      <a:pt x="276" y="8"/>
                    </a:lnTo>
                    <a:lnTo>
                      <a:pt x="80" y="68"/>
                    </a:lnTo>
                    <a:lnTo>
                      <a:pt x="0" y="55"/>
                    </a:lnTo>
                    <a:close/>
                  </a:path>
                </a:pathLst>
              </a:custGeom>
              <a:solidFill>
                <a:srgbClr val="000000"/>
              </a:solidFill>
              <a:ln w="9525">
                <a:noFill/>
                <a:round/>
                <a:headEnd/>
                <a:tailEnd/>
              </a:ln>
            </p:spPr>
            <p:txBody>
              <a:bodyPr/>
              <a:lstStyle/>
              <a:p>
                <a:endParaRPr lang="en-US"/>
              </a:p>
            </p:txBody>
          </p:sp>
          <p:sp>
            <p:nvSpPr>
              <p:cNvPr id="43" name="Freeform 76"/>
              <p:cNvSpPr>
                <a:spLocks/>
              </p:cNvSpPr>
              <p:nvPr/>
            </p:nvSpPr>
            <p:spPr bwMode="auto">
              <a:xfrm>
                <a:off x="4670" y="1912"/>
                <a:ext cx="200" cy="53"/>
              </a:xfrm>
              <a:custGeom>
                <a:avLst/>
                <a:gdLst>
                  <a:gd name="T0" fmla="*/ 0 w 399"/>
                  <a:gd name="T1" fmla="*/ 1 h 104"/>
                  <a:gd name="T2" fmla="*/ 1 w 399"/>
                  <a:gd name="T3" fmla="*/ 1 h 104"/>
                  <a:gd name="T4" fmla="*/ 1 w 399"/>
                  <a:gd name="T5" fmla="*/ 1 h 104"/>
                  <a:gd name="T6" fmla="*/ 1 w 399"/>
                  <a:gd name="T7" fmla="*/ 1 h 104"/>
                  <a:gd name="T8" fmla="*/ 1 w 399"/>
                  <a:gd name="T9" fmla="*/ 1 h 104"/>
                  <a:gd name="T10" fmla="*/ 1 w 399"/>
                  <a:gd name="T11" fmla="*/ 1 h 104"/>
                  <a:gd name="T12" fmla="*/ 1 w 399"/>
                  <a:gd name="T13" fmla="*/ 0 h 104"/>
                  <a:gd name="T14" fmla="*/ 0 w 399"/>
                  <a:gd name="T15" fmla="*/ 1 h 104"/>
                  <a:gd name="T16" fmla="*/ 0 w 399"/>
                  <a:gd name="T17" fmla="*/ 1 h 1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9"/>
                  <a:gd name="T28" fmla="*/ 0 h 104"/>
                  <a:gd name="T29" fmla="*/ 399 w 399"/>
                  <a:gd name="T30" fmla="*/ 104 h 1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9" h="104">
                    <a:moveTo>
                      <a:pt x="0" y="13"/>
                    </a:moveTo>
                    <a:lnTo>
                      <a:pt x="34" y="30"/>
                    </a:lnTo>
                    <a:lnTo>
                      <a:pt x="122" y="66"/>
                    </a:lnTo>
                    <a:lnTo>
                      <a:pt x="249" y="99"/>
                    </a:lnTo>
                    <a:lnTo>
                      <a:pt x="399" y="104"/>
                    </a:lnTo>
                    <a:lnTo>
                      <a:pt x="388" y="93"/>
                    </a:lnTo>
                    <a:lnTo>
                      <a:pt x="65" y="0"/>
                    </a:lnTo>
                    <a:lnTo>
                      <a:pt x="0" y="13"/>
                    </a:lnTo>
                    <a:close/>
                  </a:path>
                </a:pathLst>
              </a:custGeom>
              <a:solidFill>
                <a:srgbClr val="000000"/>
              </a:solidFill>
              <a:ln w="9525">
                <a:noFill/>
                <a:round/>
                <a:headEnd/>
                <a:tailEnd/>
              </a:ln>
            </p:spPr>
            <p:txBody>
              <a:bodyPr/>
              <a:lstStyle/>
              <a:p>
                <a:endParaRPr lang="en-US"/>
              </a:p>
            </p:txBody>
          </p:sp>
          <p:sp>
            <p:nvSpPr>
              <p:cNvPr id="44" name="Freeform 77"/>
              <p:cNvSpPr>
                <a:spLocks/>
              </p:cNvSpPr>
              <p:nvPr/>
            </p:nvSpPr>
            <p:spPr bwMode="auto">
              <a:xfrm>
                <a:off x="4670" y="1919"/>
                <a:ext cx="200" cy="66"/>
              </a:xfrm>
              <a:custGeom>
                <a:avLst/>
                <a:gdLst>
                  <a:gd name="T0" fmla="*/ 0 w 399"/>
                  <a:gd name="T1" fmla="*/ 0 h 131"/>
                  <a:gd name="T2" fmla="*/ 1 w 399"/>
                  <a:gd name="T3" fmla="*/ 1 h 131"/>
                  <a:gd name="T4" fmla="*/ 1 w 399"/>
                  <a:gd name="T5" fmla="*/ 1 h 131"/>
                  <a:gd name="T6" fmla="*/ 1 w 399"/>
                  <a:gd name="T7" fmla="*/ 1 h 131"/>
                  <a:gd name="T8" fmla="*/ 1 w 399"/>
                  <a:gd name="T9" fmla="*/ 1 h 131"/>
                  <a:gd name="T10" fmla="*/ 1 w 399"/>
                  <a:gd name="T11" fmla="*/ 1 h 131"/>
                  <a:gd name="T12" fmla="*/ 1 w 399"/>
                  <a:gd name="T13" fmla="*/ 1 h 131"/>
                  <a:gd name="T14" fmla="*/ 1 w 399"/>
                  <a:gd name="T15" fmla="*/ 1 h 131"/>
                  <a:gd name="T16" fmla="*/ 0 w 399"/>
                  <a:gd name="T17" fmla="*/ 0 h 131"/>
                  <a:gd name="T18" fmla="*/ 0 w 399"/>
                  <a:gd name="T19" fmla="*/ 0 h 1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9"/>
                  <a:gd name="T31" fmla="*/ 0 h 131"/>
                  <a:gd name="T32" fmla="*/ 399 w 399"/>
                  <a:gd name="T33" fmla="*/ 131 h 1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9" h="131">
                    <a:moveTo>
                      <a:pt x="0" y="0"/>
                    </a:moveTo>
                    <a:lnTo>
                      <a:pt x="101" y="127"/>
                    </a:lnTo>
                    <a:lnTo>
                      <a:pt x="361" y="131"/>
                    </a:lnTo>
                    <a:lnTo>
                      <a:pt x="399" y="91"/>
                    </a:lnTo>
                    <a:lnTo>
                      <a:pt x="363" y="84"/>
                    </a:lnTo>
                    <a:lnTo>
                      <a:pt x="355" y="124"/>
                    </a:lnTo>
                    <a:lnTo>
                      <a:pt x="97" y="103"/>
                    </a:lnTo>
                    <a:lnTo>
                      <a:pt x="86" y="27"/>
                    </a:lnTo>
                    <a:lnTo>
                      <a:pt x="0" y="0"/>
                    </a:lnTo>
                    <a:close/>
                  </a:path>
                </a:pathLst>
              </a:custGeom>
              <a:solidFill>
                <a:srgbClr val="000000"/>
              </a:solidFill>
              <a:ln w="9525">
                <a:noFill/>
                <a:round/>
                <a:headEnd/>
                <a:tailEnd/>
              </a:ln>
            </p:spPr>
            <p:txBody>
              <a:bodyPr/>
              <a:lstStyle/>
              <a:p>
                <a:endParaRPr lang="en-US"/>
              </a:p>
            </p:txBody>
          </p:sp>
          <p:sp>
            <p:nvSpPr>
              <p:cNvPr id="45" name="Freeform 78"/>
              <p:cNvSpPr>
                <a:spLocks/>
              </p:cNvSpPr>
              <p:nvPr/>
            </p:nvSpPr>
            <p:spPr bwMode="auto">
              <a:xfrm>
                <a:off x="4854" y="1953"/>
                <a:ext cx="550" cy="892"/>
              </a:xfrm>
              <a:custGeom>
                <a:avLst/>
                <a:gdLst>
                  <a:gd name="T0" fmla="*/ 1 w 1098"/>
                  <a:gd name="T1" fmla="*/ 1 h 1783"/>
                  <a:gd name="T2" fmla="*/ 1 w 1098"/>
                  <a:gd name="T3" fmla="*/ 1 h 1783"/>
                  <a:gd name="T4" fmla="*/ 1 w 1098"/>
                  <a:gd name="T5" fmla="*/ 1 h 1783"/>
                  <a:gd name="T6" fmla="*/ 1 w 1098"/>
                  <a:gd name="T7" fmla="*/ 1 h 1783"/>
                  <a:gd name="T8" fmla="*/ 1 w 1098"/>
                  <a:gd name="T9" fmla="*/ 1 h 1783"/>
                  <a:gd name="T10" fmla="*/ 1 w 1098"/>
                  <a:gd name="T11" fmla="*/ 1 h 1783"/>
                  <a:gd name="T12" fmla="*/ 1 w 1098"/>
                  <a:gd name="T13" fmla="*/ 1 h 1783"/>
                  <a:gd name="T14" fmla="*/ 1 w 1098"/>
                  <a:gd name="T15" fmla="*/ 1 h 1783"/>
                  <a:gd name="T16" fmla="*/ 1 w 1098"/>
                  <a:gd name="T17" fmla="*/ 1 h 1783"/>
                  <a:gd name="T18" fmla="*/ 1 w 1098"/>
                  <a:gd name="T19" fmla="*/ 1 h 1783"/>
                  <a:gd name="T20" fmla="*/ 1 w 1098"/>
                  <a:gd name="T21" fmla="*/ 1 h 1783"/>
                  <a:gd name="T22" fmla="*/ 1 w 1098"/>
                  <a:gd name="T23" fmla="*/ 1 h 1783"/>
                  <a:gd name="T24" fmla="*/ 1 w 1098"/>
                  <a:gd name="T25" fmla="*/ 1 h 1783"/>
                  <a:gd name="T26" fmla="*/ 1 w 1098"/>
                  <a:gd name="T27" fmla="*/ 1 h 1783"/>
                  <a:gd name="T28" fmla="*/ 1 w 1098"/>
                  <a:gd name="T29" fmla="*/ 1 h 1783"/>
                  <a:gd name="T30" fmla="*/ 1 w 1098"/>
                  <a:gd name="T31" fmla="*/ 1 h 1783"/>
                  <a:gd name="T32" fmla="*/ 1 w 1098"/>
                  <a:gd name="T33" fmla="*/ 1 h 1783"/>
                  <a:gd name="T34" fmla="*/ 1 w 1098"/>
                  <a:gd name="T35" fmla="*/ 1 h 1783"/>
                  <a:gd name="T36" fmla="*/ 1 w 1098"/>
                  <a:gd name="T37" fmla="*/ 1 h 1783"/>
                  <a:gd name="T38" fmla="*/ 1 w 1098"/>
                  <a:gd name="T39" fmla="*/ 1 h 1783"/>
                  <a:gd name="T40" fmla="*/ 1 w 1098"/>
                  <a:gd name="T41" fmla="*/ 1 h 1783"/>
                  <a:gd name="T42" fmla="*/ 1 w 1098"/>
                  <a:gd name="T43" fmla="*/ 1 h 1783"/>
                  <a:gd name="T44" fmla="*/ 1 w 1098"/>
                  <a:gd name="T45" fmla="*/ 1 h 1783"/>
                  <a:gd name="T46" fmla="*/ 1 w 1098"/>
                  <a:gd name="T47" fmla="*/ 1 h 1783"/>
                  <a:gd name="T48" fmla="*/ 1 w 1098"/>
                  <a:gd name="T49" fmla="*/ 1 h 1783"/>
                  <a:gd name="T50" fmla="*/ 1 w 1098"/>
                  <a:gd name="T51" fmla="*/ 1 h 1783"/>
                  <a:gd name="T52" fmla="*/ 1 w 1098"/>
                  <a:gd name="T53" fmla="*/ 1 h 1783"/>
                  <a:gd name="T54" fmla="*/ 1 w 1098"/>
                  <a:gd name="T55" fmla="*/ 1 h 1783"/>
                  <a:gd name="T56" fmla="*/ 1 w 1098"/>
                  <a:gd name="T57" fmla="*/ 1 h 1783"/>
                  <a:gd name="T58" fmla="*/ 1 w 1098"/>
                  <a:gd name="T59" fmla="*/ 1 h 1783"/>
                  <a:gd name="T60" fmla="*/ 1 w 1098"/>
                  <a:gd name="T61" fmla="*/ 1 h 1783"/>
                  <a:gd name="T62" fmla="*/ 1 w 1098"/>
                  <a:gd name="T63" fmla="*/ 1 h 1783"/>
                  <a:gd name="T64" fmla="*/ 0 w 1098"/>
                  <a:gd name="T65" fmla="*/ 1 h 17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98"/>
                  <a:gd name="T100" fmla="*/ 0 h 1783"/>
                  <a:gd name="T101" fmla="*/ 1098 w 1098"/>
                  <a:gd name="T102" fmla="*/ 1783 h 17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98" h="1783">
                    <a:moveTo>
                      <a:pt x="0" y="44"/>
                    </a:moveTo>
                    <a:lnTo>
                      <a:pt x="224" y="86"/>
                    </a:lnTo>
                    <a:lnTo>
                      <a:pt x="448" y="132"/>
                    </a:lnTo>
                    <a:lnTo>
                      <a:pt x="697" y="192"/>
                    </a:lnTo>
                    <a:lnTo>
                      <a:pt x="726" y="295"/>
                    </a:lnTo>
                    <a:lnTo>
                      <a:pt x="758" y="421"/>
                    </a:lnTo>
                    <a:lnTo>
                      <a:pt x="804" y="597"/>
                    </a:lnTo>
                    <a:lnTo>
                      <a:pt x="828" y="704"/>
                    </a:lnTo>
                    <a:lnTo>
                      <a:pt x="857" y="822"/>
                    </a:lnTo>
                    <a:lnTo>
                      <a:pt x="887" y="953"/>
                    </a:lnTo>
                    <a:lnTo>
                      <a:pt x="920" y="1095"/>
                    </a:lnTo>
                    <a:lnTo>
                      <a:pt x="954" y="1249"/>
                    </a:lnTo>
                    <a:lnTo>
                      <a:pt x="990" y="1415"/>
                    </a:lnTo>
                    <a:lnTo>
                      <a:pt x="1028" y="1593"/>
                    </a:lnTo>
                    <a:lnTo>
                      <a:pt x="1066" y="1783"/>
                    </a:lnTo>
                    <a:lnTo>
                      <a:pt x="1098" y="1763"/>
                    </a:lnTo>
                    <a:lnTo>
                      <a:pt x="1074" y="1605"/>
                    </a:lnTo>
                    <a:lnTo>
                      <a:pt x="1043" y="1428"/>
                    </a:lnTo>
                    <a:lnTo>
                      <a:pt x="1026" y="1322"/>
                    </a:lnTo>
                    <a:lnTo>
                      <a:pt x="1005" y="1204"/>
                    </a:lnTo>
                    <a:lnTo>
                      <a:pt x="982" y="1078"/>
                    </a:lnTo>
                    <a:lnTo>
                      <a:pt x="960" y="947"/>
                    </a:lnTo>
                    <a:lnTo>
                      <a:pt x="933" y="810"/>
                    </a:lnTo>
                    <a:lnTo>
                      <a:pt x="906" y="670"/>
                    </a:lnTo>
                    <a:lnTo>
                      <a:pt x="878" y="529"/>
                    </a:lnTo>
                    <a:lnTo>
                      <a:pt x="849" y="386"/>
                    </a:lnTo>
                    <a:lnTo>
                      <a:pt x="819" y="248"/>
                    </a:lnTo>
                    <a:lnTo>
                      <a:pt x="789" y="111"/>
                    </a:lnTo>
                    <a:lnTo>
                      <a:pt x="547" y="75"/>
                    </a:lnTo>
                    <a:lnTo>
                      <a:pt x="298" y="38"/>
                    </a:lnTo>
                    <a:lnTo>
                      <a:pt x="5" y="0"/>
                    </a:lnTo>
                    <a:lnTo>
                      <a:pt x="13" y="12"/>
                    </a:lnTo>
                    <a:lnTo>
                      <a:pt x="258" y="46"/>
                    </a:lnTo>
                    <a:lnTo>
                      <a:pt x="498" y="84"/>
                    </a:lnTo>
                    <a:lnTo>
                      <a:pt x="754" y="134"/>
                    </a:lnTo>
                    <a:lnTo>
                      <a:pt x="781" y="236"/>
                    </a:lnTo>
                    <a:lnTo>
                      <a:pt x="809" y="364"/>
                    </a:lnTo>
                    <a:lnTo>
                      <a:pt x="849" y="540"/>
                    </a:lnTo>
                    <a:lnTo>
                      <a:pt x="872" y="647"/>
                    </a:lnTo>
                    <a:lnTo>
                      <a:pt x="897" y="765"/>
                    </a:lnTo>
                    <a:lnTo>
                      <a:pt x="923" y="894"/>
                    </a:lnTo>
                    <a:lnTo>
                      <a:pt x="952" y="1035"/>
                    </a:lnTo>
                    <a:lnTo>
                      <a:pt x="980" y="1187"/>
                    </a:lnTo>
                    <a:lnTo>
                      <a:pt x="1013" y="1350"/>
                    </a:lnTo>
                    <a:lnTo>
                      <a:pt x="1045" y="1525"/>
                    </a:lnTo>
                    <a:lnTo>
                      <a:pt x="1077" y="1711"/>
                    </a:lnTo>
                    <a:lnTo>
                      <a:pt x="1068" y="1738"/>
                    </a:lnTo>
                    <a:lnTo>
                      <a:pt x="1039" y="1595"/>
                    </a:lnTo>
                    <a:lnTo>
                      <a:pt x="1007" y="1432"/>
                    </a:lnTo>
                    <a:lnTo>
                      <a:pt x="988" y="1331"/>
                    </a:lnTo>
                    <a:lnTo>
                      <a:pt x="965" y="1223"/>
                    </a:lnTo>
                    <a:lnTo>
                      <a:pt x="939" y="1105"/>
                    </a:lnTo>
                    <a:lnTo>
                      <a:pt x="912" y="979"/>
                    </a:lnTo>
                    <a:lnTo>
                      <a:pt x="884" y="848"/>
                    </a:lnTo>
                    <a:lnTo>
                      <a:pt x="853" y="711"/>
                    </a:lnTo>
                    <a:lnTo>
                      <a:pt x="821" y="575"/>
                    </a:lnTo>
                    <a:lnTo>
                      <a:pt x="787" y="434"/>
                    </a:lnTo>
                    <a:lnTo>
                      <a:pt x="752" y="295"/>
                    </a:lnTo>
                    <a:lnTo>
                      <a:pt x="735" y="225"/>
                    </a:lnTo>
                    <a:lnTo>
                      <a:pt x="716" y="156"/>
                    </a:lnTo>
                    <a:lnTo>
                      <a:pt x="644" y="143"/>
                    </a:lnTo>
                    <a:lnTo>
                      <a:pt x="467" y="109"/>
                    </a:lnTo>
                    <a:lnTo>
                      <a:pt x="234" y="69"/>
                    </a:lnTo>
                    <a:lnTo>
                      <a:pt x="2" y="31"/>
                    </a:lnTo>
                    <a:lnTo>
                      <a:pt x="0" y="44"/>
                    </a:lnTo>
                    <a:close/>
                  </a:path>
                </a:pathLst>
              </a:custGeom>
              <a:solidFill>
                <a:srgbClr val="000000"/>
              </a:solidFill>
              <a:ln w="9525">
                <a:noFill/>
                <a:round/>
                <a:headEnd/>
                <a:tailEnd/>
              </a:ln>
            </p:spPr>
            <p:txBody>
              <a:bodyPr/>
              <a:lstStyle/>
              <a:p>
                <a:endParaRPr lang="en-US"/>
              </a:p>
            </p:txBody>
          </p:sp>
          <p:sp>
            <p:nvSpPr>
              <p:cNvPr id="46" name="Freeform 79"/>
              <p:cNvSpPr>
                <a:spLocks/>
              </p:cNvSpPr>
              <p:nvPr/>
            </p:nvSpPr>
            <p:spPr bwMode="auto">
              <a:xfrm>
                <a:off x="3958" y="1664"/>
                <a:ext cx="1307" cy="542"/>
              </a:xfrm>
              <a:custGeom>
                <a:avLst/>
                <a:gdLst>
                  <a:gd name="T0" fmla="*/ 1 w 2613"/>
                  <a:gd name="T1" fmla="*/ 1 h 1083"/>
                  <a:gd name="T2" fmla="*/ 1 w 2613"/>
                  <a:gd name="T3" fmla="*/ 1 h 1083"/>
                  <a:gd name="T4" fmla="*/ 1 w 2613"/>
                  <a:gd name="T5" fmla="*/ 1 h 1083"/>
                  <a:gd name="T6" fmla="*/ 1 w 2613"/>
                  <a:gd name="T7" fmla="*/ 1 h 1083"/>
                  <a:gd name="T8" fmla="*/ 1 w 2613"/>
                  <a:gd name="T9" fmla="*/ 1 h 1083"/>
                  <a:gd name="T10" fmla="*/ 1 w 2613"/>
                  <a:gd name="T11" fmla="*/ 0 h 1083"/>
                  <a:gd name="T12" fmla="*/ 1 w 2613"/>
                  <a:gd name="T13" fmla="*/ 1 h 1083"/>
                  <a:gd name="T14" fmla="*/ 1 w 2613"/>
                  <a:gd name="T15" fmla="*/ 1 h 1083"/>
                  <a:gd name="T16" fmla="*/ 1 w 2613"/>
                  <a:gd name="T17" fmla="*/ 1 h 1083"/>
                  <a:gd name="T18" fmla="*/ 1 w 2613"/>
                  <a:gd name="T19" fmla="*/ 1 h 1083"/>
                  <a:gd name="T20" fmla="*/ 1 w 2613"/>
                  <a:gd name="T21" fmla="*/ 1 h 1083"/>
                  <a:gd name="T22" fmla="*/ 1 w 2613"/>
                  <a:gd name="T23" fmla="*/ 1 h 1083"/>
                  <a:gd name="T24" fmla="*/ 0 w 2613"/>
                  <a:gd name="T25" fmla="*/ 1 h 1083"/>
                  <a:gd name="T26" fmla="*/ 1 w 2613"/>
                  <a:gd name="T27" fmla="*/ 1 h 1083"/>
                  <a:gd name="T28" fmla="*/ 1 w 2613"/>
                  <a:gd name="T29" fmla="*/ 1 h 1083"/>
                  <a:gd name="T30" fmla="*/ 1 w 2613"/>
                  <a:gd name="T31" fmla="*/ 1 h 1083"/>
                  <a:gd name="T32" fmla="*/ 1 w 2613"/>
                  <a:gd name="T33" fmla="*/ 1 h 1083"/>
                  <a:gd name="T34" fmla="*/ 1 w 2613"/>
                  <a:gd name="T35" fmla="*/ 1 h 1083"/>
                  <a:gd name="T36" fmla="*/ 1 w 2613"/>
                  <a:gd name="T37" fmla="*/ 1 h 1083"/>
                  <a:gd name="T38" fmla="*/ 1 w 2613"/>
                  <a:gd name="T39" fmla="*/ 1 h 1083"/>
                  <a:gd name="T40" fmla="*/ 1 w 2613"/>
                  <a:gd name="T41" fmla="*/ 1 h 1083"/>
                  <a:gd name="T42" fmla="*/ 1 w 2613"/>
                  <a:gd name="T43" fmla="*/ 1 h 1083"/>
                  <a:gd name="T44" fmla="*/ 1 w 2613"/>
                  <a:gd name="T45" fmla="*/ 1 h 1083"/>
                  <a:gd name="T46" fmla="*/ 1 w 2613"/>
                  <a:gd name="T47" fmla="*/ 1 h 1083"/>
                  <a:gd name="T48" fmla="*/ 1 w 2613"/>
                  <a:gd name="T49" fmla="*/ 1 h 1083"/>
                  <a:gd name="T50" fmla="*/ 1 w 2613"/>
                  <a:gd name="T51" fmla="*/ 1 h 1083"/>
                  <a:gd name="T52" fmla="*/ 1 w 2613"/>
                  <a:gd name="T53" fmla="*/ 1 h 1083"/>
                  <a:gd name="T54" fmla="*/ 1 w 2613"/>
                  <a:gd name="T55" fmla="*/ 1 h 1083"/>
                  <a:gd name="T56" fmla="*/ 1 w 2613"/>
                  <a:gd name="T57" fmla="*/ 1 h 1083"/>
                  <a:gd name="T58" fmla="*/ 1 w 2613"/>
                  <a:gd name="T59" fmla="*/ 1 h 1083"/>
                  <a:gd name="T60" fmla="*/ 1 w 2613"/>
                  <a:gd name="T61" fmla="*/ 1 h 1083"/>
                  <a:gd name="T62" fmla="*/ 1 w 2613"/>
                  <a:gd name="T63" fmla="*/ 1 h 1083"/>
                  <a:gd name="T64" fmla="*/ 1 w 2613"/>
                  <a:gd name="T65" fmla="*/ 1 h 1083"/>
                  <a:gd name="T66" fmla="*/ 1 w 2613"/>
                  <a:gd name="T67" fmla="*/ 1 h 1083"/>
                  <a:gd name="T68" fmla="*/ 1 w 2613"/>
                  <a:gd name="T69" fmla="*/ 1 h 1083"/>
                  <a:gd name="T70" fmla="*/ 1 w 2613"/>
                  <a:gd name="T71" fmla="*/ 1 h 1083"/>
                  <a:gd name="T72" fmla="*/ 1 w 2613"/>
                  <a:gd name="T73" fmla="*/ 1 h 1083"/>
                  <a:gd name="T74" fmla="*/ 1 w 2613"/>
                  <a:gd name="T75" fmla="*/ 1 h 1083"/>
                  <a:gd name="T76" fmla="*/ 1 w 2613"/>
                  <a:gd name="T77" fmla="*/ 1 h 1083"/>
                  <a:gd name="T78" fmla="*/ 1 w 2613"/>
                  <a:gd name="T79" fmla="*/ 1 h 1083"/>
                  <a:gd name="T80" fmla="*/ 1 w 2613"/>
                  <a:gd name="T81" fmla="*/ 1 h 10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13"/>
                  <a:gd name="T124" fmla="*/ 0 h 1083"/>
                  <a:gd name="T125" fmla="*/ 2613 w 2613"/>
                  <a:gd name="T126" fmla="*/ 1083 h 10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13" h="1083">
                    <a:moveTo>
                      <a:pt x="2531" y="433"/>
                    </a:moveTo>
                    <a:lnTo>
                      <a:pt x="2455" y="391"/>
                    </a:lnTo>
                    <a:lnTo>
                      <a:pt x="2379" y="351"/>
                    </a:lnTo>
                    <a:lnTo>
                      <a:pt x="2303" y="311"/>
                    </a:lnTo>
                    <a:lnTo>
                      <a:pt x="2227" y="273"/>
                    </a:lnTo>
                    <a:lnTo>
                      <a:pt x="2151" y="235"/>
                    </a:lnTo>
                    <a:lnTo>
                      <a:pt x="2079" y="199"/>
                    </a:lnTo>
                    <a:lnTo>
                      <a:pt x="2008" y="167"/>
                    </a:lnTo>
                    <a:lnTo>
                      <a:pt x="1942" y="135"/>
                    </a:lnTo>
                    <a:lnTo>
                      <a:pt x="1822" y="79"/>
                    </a:lnTo>
                    <a:lnTo>
                      <a:pt x="1731" y="36"/>
                    </a:lnTo>
                    <a:lnTo>
                      <a:pt x="1647" y="0"/>
                    </a:lnTo>
                    <a:lnTo>
                      <a:pt x="1501" y="51"/>
                    </a:lnTo>
                    <a:lnTo>
                      <a:pt x="1355" y="106"/>
                    </a:lnTo>
                    <a:lnTo>
                      <a:pt x="1208" y="165"/>
                    </a:lnTo>
                    <a:lnTo>
                      <a:pt x="1062" y="224"/>
                    </a:lnTo>
                    <a:lnTo>
                      <a:pt x="921" y="283"/>
                    </a:lnTo>
                    <a:lnTo>
                      <a:pt x="784" y="344"/>
                    </a:lnTo>
                    <a:lnTo>
                      <a:pt x="655" y="401"/>
                    </a:lnTo>
                    <a:lnTo>
                      <a:pt x="532" y="458"/>
                    </a:lnTo>
                    <a:lnTo>
                      <a:pt x="420" y="511"/>
                    </a:lnTo>
                    <a:lnTo>
                      <a:pt x="317" y="560"/>
                    </a:lnTo>
                    <a:lnTo>
                      <a:pt x="226" y="604"/>
                    </a:lnTo>
                    <a:lnTo>
                      <a:pt x="148" y="642"/>
                    </a:lnTo>
                    <a:lnTo>
                      <a:pt x="39" y="695"/>
                    </a:lnTo>
                    <a:lnTo>
                      <a:pt x="0" y="716"/>
                    </a:lnTo>
                    <a:lnTo>
                      <a:pt x="220" y="760"/>
                    </a:lnTo>
                    <a:lnTo>
                      <a:pt x="469" y="807"/>
                    </a:lnTo>
                    <a:lnTo>
                      <a:pt x="623" y="836"/>
                    </a:lnTo>
                    <a:lnTo>
                      <a:pt x="792" y="866"/>
                    </a:lnTo>
                    <a:lnTo>
                      <a:pt x="973" y="897"/>
                    </a:lnTo>
                    <a:lnTo>
                      <a:pt x="1167" y="927"/>
                    </a:lnTo>
                    <a:lnTo>
                      <a:pt x="1370" y="958"/>
                    </a:lnTo>
                    <a:lnTo>
                      <a:pt x="1581" y="988"/>
                    </a:lnTo>
                    <a:lnTo>
                      <a:pt x="1796" y="1017"/>
                    </a:lnTo>
                    <a:lnTo>
                      <a:pt x="2014" y="1041"/>
                    </a:lnTo>
                    <a:lnTo>
                      <a:pt x="2453" y="1083"/>
                    </a:lnTo>
                    <a:lnTo>
                      <a:pt x="2493" y="752"/>
                    </a:lnTo>
                    <a:lnTo>
                      <a:pt x="2425" y="735"/>
                    </a:lnTo>
                    <a:lnTo>
                      <a:pt x="2343" y="1037"/>
                    </a:lnTo>
                    <a:lnTo>
                      <a:pt x="2010" y="992"/>
                    </a:lnTo>
                    <a:lnTo>
                      <a:pt x="1775" y="958"/>
                    </a:lnTo>
                    <a:lnTo>
                      <a:pt x="1509" y="914"/>
                    </a:lnTo>
                    <a:lnTo>
                      <a:pt x="1216" y="863"/>
                    </a:lnTo>
                    <a:lnTo>
                      <a:pt x="910" y="804"/>
                    </a:lnTo>
                    <a:lnTo>
                      <a:pt x="754" y="771"/>
                    </a:lnTo>
                    <a:lnTo>
                      <a:pt x="598" y="737"/>
                    </a:lnTo>
                    <a:lnTo>
                      <a:pt x="444" y="701"/>
                    </a:lnTo>
                    <a:lnTo>
                      <a:pt x="290" y="663"/>
                    </a:lnTo>
                    <a:lnTo>
                      <a:pt x="359" y="629"/>
                    </a:lnTo>
                    <a:lnTo>
                      <a:pt x="425" y="595"/>
                    </a:lnTo>
                    <a:lnTo>
                      <a:pt x="490" y="562"/>
                    </a:lnTo>
                    <a:lnTo>
                      <a:pt x="553" y="530"/>
                    </a:lnTo>
                    <a:lnTo>
                      <a:pt x="615" y="500"/>
                    </a:lnTo>
                    <a:lnTo>
                      <a:pt x="676" y="469"/>
                    </a:lnTo>
                    <a:lnTo>
                      <a:pt x="792" y="412"/>
                    </a:lnTo>
                    <a:lnTo>
                      <a:pt x="904" y="361"/>
                    </a:lnTo>
                    <a:lnTo>
                      <a:pt x="1007" y="311"/>
                    </a:lnTo>
                    <a:lnTo>
                      <a:pt x="1104" y="268"/>
                    </a:lnTo>
                    <a:lnTo>
                      <a:pt x="1191" y="228"/>
                    </a:lnTo>
                    <a:lnTo>
                      <a:pt x="1271" y="192"/>
                    </a:lnTo>
                    <a:lnTo>
                      <a:pt x="1341" y="159"/>
                    </a:lnTo>
                    <a:lnTo>
                      <a:pt x="1453" y="112"/>
                    </a:lnTo>
                    <a:lnTo>
                      <a:pt x="1549" y="72"/>
                    </a:lnTo>
                    <a:lnTo>
                      <a:pt x="1702" y="127"/>
                    </a:lnTo>
                    <a:lnTo>
                      <a:pt x="1782" y="157"/>
                    </a:lnTo>
                    <a:lnTo>
                      <a:pt x="1864" y="190"/>
                    </a:lnTo>
                    <a:lnTo>
                      <a:pt x="1944" y="222"/>
                    </a:lnTo>
                    <a:lnTo>
                      <a:pt x="2024" y="254"/>
                    </a:lnTo>
                    <a:lnTo>
                      <a:pt x="2100" y="285"/>
                    </a:lnTo>
                    <a:lnTo>
                      <a:pt x="2174" y="315"/>
                    </a:lnTo>
                    <a:lnTo>
                      <a:pt x="2305" y="370"/>
                    </a:lnTo>
                    <a:lnTo>
                      <a:pt x="2409" y="414"/>
                    </a:lnTo>
                    <a:lnTo>
                      <a:pt x="2503" y="454"/>
                    </a:lnTo>
                    <a:lnTo>
                      <a:pt x="2442" y="676"/>
                    </a:lnTo>
                    <a:lnTo>
                      <a:pt x="2501" y="686"/>
                    </a:lnTo>
                    <a:lnTo>
                      <a:pt x="2514" y="572"/>
                    </a:lnTo>
                    <a:lnTo>
                      <a:pt x="2586" y="608"/>
                    </a:lnTo>
                    <a:lnTo>
                      <a:pt x="2563" y="709"/>
                    </a:lnTo>
                    <a:lnTo>
                      <a:pt x="2581" y="773"/>
                    </a:lnTo>
                    <a:lnTo>
                      <a:pt x="2613" y="633"/>
                    </a:lnTo>
                    <a:lnTo>
                      <a:pt x="2531" y="433"/>
                    </a:lnTo>
                    <a:close/>
                  </a:path>
                </a:pathLst>
              </a:custGeom>
              <a:solidFill>
                <a:srgbClr val="000000"/>
              </a:solidFill>
              <a:ln w="9525">
                <a:noFill/>
                <a:round/>
                <a:headEnd/>
                <a:tailEnd/>
              </a:ln>
            </p:spPr>
            <p:txBody>
              <a:bodyPr/>
              <a:lstStyle/>
              <a:p>
                <a:endParaRPr lang="en-US"/>
              </a:p>
            </p:txBody>
          </p:sp>
          <p:sp>
            <p:nvSpPr>
              <p:cNvPr id="47" name="Freeform 80"/>
              <p:cNvSpPr>
                <a:spLocks/>
              </p:cNvSpPr>
              <p:nvPr/>
            </p:nvSpPr>
            <p:spPr bwMode="auto">
              <a:xfrm>
                <a:off x="3958" y="2023"/>
                <a:ext cx="1273" cy="208"/>
              </a:xfrm>
              <a:custGeom>
                <a:avLst/>
                <a:gdLst>
                  <a:gd name="T0" fmla="*/ 1 w 2544"/>
                  <a:gd name="T1" fmla="*/ 0 h 417"/>
                  <a:gd name="T2" fmla="*/ 1 w 2544"/>
                  <a:gd name="T3" fmla="*/ 0 h 417"/>
                  <a:gd name="T4" fmla="*/ 1 w 2544"/>
                  <a:gd name="T5" fmla="*/ 0 h 417"/>
                  <a:gd name="T6" fmla="*/ 1 w 2544"/>
                  <a:gd name="T7" fmla="*/ 0 h 417"/>
                  <a:gd name="T8" fmla="*/ 1 w 2544"/>
                  <a:gd name="T9" fmla="*/ 0 h 417"/>
                  <a:gd name="T10" fmla="*/ 1 w 2544"/>
                  <a:gd name="T11" fmla="*/ 0 h 417"/>
                  <a:gd name="T12" fmla="*/ 1 w 2544"/>
                  <a:gd name="T13" fmla="*/ 0 h 417"/>
                  <a:gd name="T14" fmla="*/ 1 w 2544"/>
                  <a:gd name="T15" fmla="*/ 0 h 417"/>
                  <a:gd name="T16" fmla="*/ 1 w 2544"/>
                  <a:gd name="T17" fmla="*/ 0 h 417"/>
                  <a:gd name="T18" fmla="*/ 1 w 2544"/>
                  <a:gd name="T19" fmla="*/ 0 h 417"/>
                  <a:gd name="T20" fmla="*/ 1 w 2544"/>
                  <a:gd name="T21" fmla="*/ 0 h 417"/>
                  <a:gd name="T22" fmla="*/ 1 w 2544"/>
                  <a:gd name="T23" fmla="*/ 0 h 417"/>
                  <a:gd name="T24" fmla="*/ 0 w 2544"/>
                  <a:gd name="T25" fmla="*/ 0 h 417"/>
                  <a:gd name="T26" fmla="*/ 1 w 2544"/>
                  <a:gd name="T27" fmla="*/ 0 h 417"/>
                  <a:gd name="T28" fmla="*/ 1 w 2544"/>
                  <a:gd name="T29" fmla="*/ 0 h 417"/>
                  <a:gd name="T30" fmla="*/ 1 w 2544"/>
                  <a:gd name="T31" fmla="*/ 0 h 417"/>
                  <a:gd name="T32" fmla="*/ 1 w 2544"/>
                  <a:gd name="T33" fmla="*/ 0 h 417"/>
                  <a:gd name="T34" fmla="*/ 1 w 2544"/>
                  <a:gd name="T35" fmla="*/ 0 h 417"/>
                  <a:gd name="T36" fmla="*/ 1 w 2544"/>
                  <a:gd name="T37" fmla="*/ 0 h 417"/>
                  <a:gd name="T38" fmla="*/ 1 w 2544"/>
                  <a:gd name="T39" fmla="*/ 0 h 417"/>
                  <a:gd name="T40" fmla="*/ 1 w 2544"/>
                  <a:gd name="T41" fmla="*/ 0 h 417"/>
                  <a:gd name="T42" fmla="*/ 1 w 2544"/>
                  <a:gd name="T43" fmla="*/ 0 h 417"/>
                  <a:gd name="T44" fmla="*/ 1 w 2544"/>
                  <a:gd name="T45" fmla="*/ 0 h 4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44"/>
                  <a:gd name="T70" fmla="*/ 0 h 417"/>
                  <a:gd name="T71" fmla="*/ 2544 w 2544"/>
                  <a:gd name="T72" fmla="*/ 417 h 4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44" h="417">
                    <a:moveTo>
                      <a:pt x="2531" y="152"/>
                    </a:moveTo>
                    <a:lnTo>
                      <a:pt x="2482" y="382"/>
                    </a:lnTo>
                    <a:lnTo>
                      <a:pt x="2447" y="306"/>
                    </a:lnTo>
                    <a:lnTo>
                      <a:pt x="2436" y="333"/>
                    </a:lnTo>
                    <a:lnTo>
                      <a:pt x="2453" y="398"/>
                    </a:lnTo>
                    <a:lnTo>
                      <a:pt x="2244" y="380"/>
                    </a:lnTo>
                    <a:lnTo>
                      <a:pt x="1718" y="335"/>
                    </a:lnTo>
                    <a:lnTo>
                      <a:pt x="1381" y="301"/>
                    </a:lnTo>
                    <a:lnTo>
                      <a:pt x="1020" y="261"/>
                    </a:lnTo>
                    <a:lnTo>
                      <a:pt x="653" y="213"/>
                    </a:lnTo>
                    <a:lnTo>
                      <a:pt x="300" y="162"/>
                    </a:lnTo>
                    <a:lnTo>
                      <a:pt x="306" y="21"/>
                    </a:lnTo>
                    <a:lnTo>
                      <a:pt x="0" y="0"/>
                    </a:lnTo>
                    <a:lnTo>
                      <a:pt x="300" y="217"/>
                    </a:lnTo>
                    <a:lnTo>
                      <a:pt x="465" y="238"/>
                    </a:lnTo>
                    <a:lnTo>
                      <a:pt x="921" y="289"/>
                    </a:lnTo>
                    <a:lnTo>
                      <a:pt x="1243" y="321"/>
                    </a:lnTo>
                    <a:lnTo>
                      <a:pt x="1617" y="356"/>
                    </a:lnTo>
                    <a:lnTo>
                      <a:pt x="2037" y="388"/>
                    </a:lnTo>
                    <a:lnTo>
                      <a:pt x="2497" y="417"/>
                    </a:lnTo>
                    <a:lnTo>
                      <a:pt x="2544" y="211"/>
                    </a:lnTo>
                    <a:lnTo>
                      <a:pt x="2531" y="152"/>
                    </a:lnTo>
                    <a:close/>
                  </a:path>
                </a:pathLst>
              </a:custGeom>
              <a:solidFill>
                <a:srgbClr val="000000"/>
              </a:solidFill>
              <a:ln w="9525">
                <a:noFill/>
                <a:round/>
                <a:headEnd/>
                <a:tailEnd/>
              </a:ln>
            </p:spPr>
            <p:txBody>
              <a:bodyPr/>
              <a:lstStyle/>
              <a:p>
                <a:endParaRPr lang="en-US"/>
              </a:p>
            </p:txBody>
          </p:sp>
          <p:sp>
            <p:nvSpPr>
              <p:cNvPr id="48" name="Freeform 81"/>
              <p:cNvSpPr>
                <a:spLocks/>
              </p:cNvSpPr>
              <p:nvPr/>
            </p:nvSpPr>
            <p:spPr bwMode="auto">
              <a:xfrm>
                <a:off x="5345" y="2834"/>
                <a:ext cx="121" cy="207"/>
              </a:xfrm>
              <a:custGeom>
                <a:avLst/>
                <a:gdLst>
                  <a:gd name="T0" fmla="*/ 0 w 244"/>
                  <a:gd name="T1" fmla="*/ 1 h 412"/>
                  <a:gd name="T2" fmla="*/ 0 w 244"/>
                  <a:gd name="T3" fmla="*/ 1 h 412"/>
                  <a:gd name="T4" fmla="*/ 0 w 244"/>
                  <a:gd name="T5" fmla="*/ 1 h 412"/>
                  <a:gd name="T6" fmla="*/ 0 w 244"/>
                  <a:gd name="T7" fmla="*/ 1 h 412"/>
                  <a:gd name="T8" fmla="*/ 0 w 244"/>
                  <a:gd name="T9" fmla="*/ 1 h 412"/>
                  <a:gd name="T10" fmla="*/ 0 w 244"/>
                  <a:gd name="T11" fmla="*/ 1 h 412"/>
                  <a:gd name="T12" fmla="*/ 0 w 244"/>
                  <a:gd name="T13" fmla="*/ 1 h 412"/>
                  <a:gd name="T14" fmla="*/ 0 w 244"/>
                  <a:gd name="T15" fmla="*/ 1 h 412"/>
                  <a:gd name="T16" fmla="*/ 0 w 244"/>
                  <a:gd name="T17" fmla="*/ 1 h 412"/>
                  <a:gd name="T18" fmla="*/ 0 w 244"/>
                  <a:gd name="T19" fmla="*/ 1 h 412"/>
                  <a:gd name="T20" fmla="*/ 0 w 244"/>
                  <a:gd name="T21" fmla="*/ 1 h 412"/>
                  <a:gd name="T22" fmla="*/ 0 w 244"/>
                  <a:gd name="T23" fmla="*/ 1 h 412"/>
                  <a:gd name="T24" fmla="*/ 0 w 244"/>
                  <a:gd name="T25" fmla="*/ 0 h 412"/>
                  <a:gd name="T26" fmla="*/ 0 w 244"/>
                  <a:gd name="T27" fmla="*/ 1 h 412"/>
                  <a:gd name="T28" fmla="*/ 0 w 244"/>
                  <a:gd name="T29" fmla="*/ 1 h 412"/>
                  <a:gd name="T30" fmla="*/ 0 w 244"/>
                  <a:gd name="T31" fmla="*/ 1 h 412"/>
                  <a:gd name="T32" fmla="*/ 0 w 244"/>
                  <a:gd name="T33" fmla="*/ 1 h 412"/>
                  <a:gd name="T34" fmla="*/ 0 w 244"/>
                  <a:gd name="T35" fmla="*/ 1 h 412"/>
                  <a:gd name="T36" fmla="*/ 0 w 244"/>
                  <a:gd name="T37" fmla="*/ 1 h 412"/>
                  <a:gd name="T38" fmla="*/ 0 w 244"/>
                  <a:gd name="T39" fmla="*/ 1 h 412"/>
                  <a:gd name="T40" fmla="*/ 0 w 244"/>
                  <a:gd name="T41" fmla="*/ 1 h 412"/>
                  <a:gd name="T42" fmla="*/ 0 w 244"/>
                  <a:gd name="T43" fmla="*/ 1 h 412"/>
                  <a:gd name="T44" fmla="*/ 0 w 244"/>
                  <a:gd name="T45" fmla="*/ 1 h 412"/>
                  <a:gd name="T46" fmla="*/ 0 w 244"/>
                  <a:gd name="T47" fmla="*/ 1 h 412"/>
                  <a:gd name="T48" fmla="*/ 0 w 244"/>
                  <a:gd name="T49" fmla="*/ 1 h 412"/>
                  <a:gd name="T50" fmla="*/ 0 w 244"/>
                  <a:gd name="T51" fmla="*/ 1 h 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4"/>
                  <a:gd name="T79" fmla="*/ 0 h 412"/>
                  <a:gd name="T80" fmla="*/ 244 w 244"/>
                  <a:gd name="T81" fmla="*/ 412 h 4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4" h="412">
                    <a:moveTo>
                      <a:pt x="86" y="20"/>
                    </a:moveTo>
                    <a:lnTo>
                      <a:pt x="57" y="108"/>
                    </a:lnTo>
                    <a:lnTo>
                      <a:pt x="29" y="209"/>
                    </a:lnTo>
                    <a:lnTo>
                      <a:pt x="0" y="340"/>
                    </a:lnTo>
                    <a:lnTo>
                      <a:pt x="82" y="412"/>
                    </a:lnTo>
                    <a:lnTo>
                      <a:pt x="175" y="374"/>
                    </a:lnTo>
                    <a:lnTo>
                      <a:pt x="200" y="323"/>
                    </a:lnTo>
                    <a:lnTo>
                      <a:pt x="244" y="190"/>
                    </a:lnTo>
                    <a:lnTo>
                      <a:pt x="208" y="125"/>
                    </a:lnTo>
                    <a:lnTo>
                      <a:pt x="191" y="95"/>
                    </a:lnTo>
                    <a:lnTo>
                      <a:pt x="168" y="62"/>
                    </a:lnTo>
                    <a:lnTo>
                      <a:pt x="145" y="30"/>
                    </a:lnTo>
                    <a:lnTo>
                      <a:pt x="118" y="0"/>
                    </a:lnTo>
                    <a:lnTo>
                      <a:pt x="105" y="1"/>
                    </a:lnTo>
                    <a:lnTo>
                      <a:pt x="134" y="49"/>
                    </a:lnTo>
                    <a:lnTo>
                      <a:pt x="166" y="104"/>
                    </a:lnTo>
                    <a:lnTo>
                      <a:pt x="204" y="182"/>
                    </a:lnTo>
                    <a:lnTo>
                      <a:pt x="189" y="319"/>
                    </a:lnTo>
                    <a:lnTo>
                      <a:pt x="162" y="344"/>
                    </a:lnTo>
                    <a:lnTo>
                      <a:pt x="103" y="385"/>
                    </a:lnTo>
                    <a:lnTo>
                      <a:pt x="42" y="347"/>
                    </a:lnTo>
                    <a:lnTo>
                      <a:pt x="56" y="235"/>
                    </a:lnTo>
                    <a:lnTo>
                      <a:pt x="73" y="127"/>
                    </a:lnTo>
                    <a:lnTo>
                      <a:pt x="99" y="7"/>
                    </a:lnTo>
                    <a:lnTo>
                      <a:pt x="86" y="20"/>
                    </a:lnTo>
                    <a:close/>
                  </a:path>
                </a:pathLst>
              </a:custGeom>
              <a:solidFill>
                <a:srgbClr val="000000"/>
              </a:solidFill>
              <a:ln w="9525">
                <a:noFill/>
                <a:round/>
                <a:headEnd/>
                <a:tailEnd/>
              </a:ln>
            </p:spPr>
            <p:txBody>
              <a:bodyPr/>
              <a:lstStyle/>
              <a:p>
                <a:endParaRPr lang="en-US"/>
              </a:p>
            </p:txBody>
          </p:sp>
          <p:sp>
            <p:nvSpPr>
              <p:cNvPr id="49" name="Freeform 82"/>
              <p:cNvSpPr>
                <a:spLocks/>
              </p:cNvSpPr>
              <p:nvPr/>
            </p:nvSpPr>
            <p:spPr bwMode="auto">
              <a:xfrm>
                <a:off x="5383" y="3020"/>
                <a:ext cx="54" cy="39"/>
              </a:xfrm>
              <a:custGeom>
                <a:avLst/>
                <a:gdLst>
                  <a:gd name="T0" fmla="*/ 0 w 109"/>
                  <a:gd name="T1" fmla="*/ 1 h 78"/>
                  <a:gd name="T2" fmla="*/ 0 w 109"/>
                  <a:gd name="T3" fmla="*/ 1 h 78"/>
                  <a:gd name="T4" fmla="*/ 0 w 109"/>
                  <a:gd name="T5" fmla="*/ 1 h 78"/>
                  <a:gd name="T6" fmla="*/ 0 w 109"/>
                  <a:gd name="T7" fmla="*/ 1 h 78"/>
                  <a:gd name="T8" fmla="*/ 0 w 109"/>
                  <a:gd name="T9" fmla="*/ 0 h 78"/>
                  <a:gd name="T10" fmla="*/ 0 w 109"/>
                  <a:gd name="T11" fmla="*/ 1 h 78"/>
                  <a:gd name="T12" fmla="*/ 0 w 109"/>
                  <a:gd name="T13" fmla="*/ 1 h 78"/>
                  <a:gd name="T14" fmla="*/ 0 w 109"/>
                  <a:gd name="T15" fmla="*/ 1 h 78"/>
                  <a:gd name="T16" fmla="*/ 0 w 109"/>
                  <a:gd name="T17" fmla="*/ 1 h 78"/>
                  <a:gd name="T18" fmla="*/ 0 w 109"/>
                  <a:gd name="T19" fmla="*/ 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78"/>
                  <a:gd name="T32" fmla="*/ 109 w 109"/>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78">
                    <a:moveTo>
                      <a:pt x="6" y="42"/>
                    </a:moveTo>
                    <a:lnTo>
                      <a:pt x="0" y="78"/>
                    </a:lnTo>
                    <a:lnTo>
                      <a:pt x="109" y="78"/>
                    </a:lnTo>
                    <a:lnTo>
                      <a:pt x="99" y="4"/>
                    </a:lnTo>
                    <a:lnTo>
                      <a:pt x="86" y="0"/>
                    </a:lnTo>
                    <a:lnTo>
                      <a:pt x="82" y="53"/>
                    </a:lnTo>
                    <a:lnTo>
                      <a:pt x="19" y="74"/>
                    </a:lnTo>
                    <a:lnTo>
                      <a:pt x="16" y="31"/>
                    </a:lnTo>
                    <a:lnTo>
                      <a:pt x="6" y="42"/>
                    </a:lnTo>
                    <a:close/>
                  </a:path>
                </a:pathLst>
              </a:custGeom>
              <a:solidFill>
                <a:srgbClr val="000000"/>
              </a:solidFill>
              <a:ln w="9525">
                <a:noFill/>
                <a:round/>
                <a:headEnd/>
                <a:tailEnd/>
              </a:ln>
            </p:spPr>
            <p:txBody>
              <a:bodyPr/>
              <a:lstStyle/>
              <a:p>
                <a:endParaRPr lang="en-US"/>
              </a:p>
            </p:txBody>
          </p:sp>
          <p:sp>
            <p:nvSpPr>
              <p:cNvPr id="50" name="Freeform 83"/>
              <p:cNvSpPr>
                <a:spLocks/>
              </p:cNvSpPr>
              <p:nvPr/>
            </p:nvSpPr>
            <p:spPr bwMode="auto">
              <a:xfrm>
                <a:off x="5345" y="3056"/>
                <a:ext cx="170" cy="627"/>
              </a:xfrm>
              <a:custGeom>
                <a:avLst/>
                <a:gdLst>
                  <a:gd name="T0" fmla="*/ 0 w 341"/>
                  <a:gd name="T1" fmla="*/ 0 h 1255"/>
                  <a:gd name="T2" fmla="*/ 0 w 341"/>
                  <a:gd name="T3" fmla="*/ 0 h 1255"/>
                  <a:gd name="T4" fmla="*/ 0 w 341"/>
                  <a:gd name="T5" fmla="*/ 0 h 1255"/>
                  <a:gd name="T6" fmla="*/ 0 w 341"/>
                  <a:gd name="T7" fmla="*/ 0 h 1255"/>
                  <a:gd name="T8" fmla="*/ 0 w 341"/>
                  <a:gd name="T9" fmla="*/ 0 h 1255"/>
                  <a:gd name="T10" fmla="*/ 0 w 341"/>
                  <a:gd name="T11" fmla="*/ 0 h 1255"/>
                  <a:gd name="T12" fmla="*/ 0 w 341"/>
                  <a:gd name="T13" fmla="*/ 0 h 1255"/>
                  <a:gd name="T14" fmla="*/ 0 w 341"/>
                  <a:gd name="T15" fmla="*/ 0 h 1255"/>
                  <a:gd name="T16" fmla="*/ 0 w 341"/>
                  <a:gd name="T17" fmla="*/ 0 h 1255"/>
                  <a:gd name="T18" fmla="*/ 0 w 341"/>
                  <a:gd name="T19" fmla="*/ 0 h 1255"/>
                  <a:gd name="T20" fmla="*/ 0 w 341"/>
                  <a:gd name="T21" fmla="*/ 0 h 1255"/>
                  <a:gd name="T22" fmla="*/ 0 w 341"/>
                  <a:gd name="T23" fmla="*/ 0 h 1255"/>
                  <a:gd name="T24" fmla="*/ 0 w 341"/>
                  <a:gd name="T25" fmla="*/ 0 h 1255"/>
                  <a:gd name="T26" fmla="*/ 0 w 341"/>
                  <a:gd name="T27" fmla="*/ 0 h 1255"/>
                  <a:gd name="T28" fmla="*/ 0 w 341"/>
                  <a:gd name="T29" fmla="*/ 0 h 1255"/>
                  <a:gd name="T30" fmla="*/ 0 w 341"/>
                  <a:gd name="T31" fmla="*/ 0 h 1255"/>
                  <a:gd name="T32" fmla="*/ 0 w 341"/>
                  <a:gd name="T33" fmla="*/ 0 h 1255"/>
                  <a:gd name="T34" fmla="*/ 0 w 341"/>
                  <a:gd name="T35" fmla="*/ 0 h 1255"/>
                  <a:gd name="T36" fmla="*/ 0 w 341"/>
                  <a:gd name="T37" fmla="*/ 0 h 1255"/>
                  <a:gd name="T38" fmla="*/ 0 w 341"/>
                  <a:gd name="T39" fmla="*/ 0 h 1255"/>
                  <a:gd name="T40" fmla="*/ 0 w 341"/>
                  <a:gd name="T41" fmla="*/ 0 h 1255"/>
                  <a:gd name="T42" fmla="*/ 0 w 341"/>
                  <a:gd name="T43" fmla="*/ 0 h 1255"/>
                  <a:gd name="T44" fmla="*/ 0 w 341"/>
                  <a:gd name="T45" fmla="*/ 0 h 1255"/>
                  <a:gd name="T46" fmla="*/ 0 w 341"/>
                  <a:gd name="T47" fmla="*/ 0 h 1255"/>
                  <a:gd name="T48" fmla="*/ 0 w 341"/>
                  <a:gd name="T49" fmla="*/ 0 h 1255"/>
                  <a:gd name="T50" fmla="*/ 0 w 341"/>
                  <a:gd name="T51" fmla="*/ 0 h 1255"/>
                  <a:gd name="T52" fmla="*/ 0 w 341"/>
                  <a:gd name="T53" fmla="*/ 0 h 1255"/>
                  <a:gd name="T54" fmla="*/ 0 w 341"/>
                  <a:gd name="T55" fmla="*/ 0 h 1255"/>
                  <a:gd name="T56" fmla="*/ 0 w 341"/>
                  <a:gd name="T57" fmla="*/ 0 h 1255"/>
                  <a:gd name="T58" fmla="*/ 0 w 341"/>
                  <a:gd name="T59" fmla="*/ 0 h 1255"/>
                  <a:gd name="T60" fmla="*/ 0 w 341"/>
                  <a:gd name="T61" fmla="*/ 0 h 1255"/>
                  <a:gd name="T62" fmla="*/ 0 w 341"/>
                  <a:gd name="T63" fmla="*/ 0 h 1255"/>
                  <a:gd name="T64" fmla="*/ 0 w 341"/>
                  <a:gd name="T65" fmla="*/ 0 h 1255"/>
                  <a:gd name="T66" fmla="*/ 0 w 341"/>
                  <a:gd name="T67" fmla="*/ 0 h 1255"/>
                  <a:gd name="T68" fmla="*/ 0 w 341"/>
                  <a:gd name="T69" fmla="*/ 0 h 1255"/>
                  <a:gd name="T70" fmla="*/ 0 w 341"/>
                  <a:gd name="T71" fmla="*/ 0 h 1255"/>
                  <a:gd name="T72" fmla="*/ 0 w 341"/>
                  <a:gd name="T73" fmla="*/ 0 h 1255"/>
                  <a:gd name="T74" fmla="*/ 0 w 341"/>
                  <a:gd name="T75" fmla="*/ 0 h 1255"/>
                  <a:gd name="T76" fmla="*/ 0 w 341"/>
                  <a:gd name="T77" fmla="*/ 0 h 1255"/>
                  <a:gd name="T78" fmla="*/ 0 w 341"/>
                  <a:gd name="T79" fmla="*/ 0 h 1255"/>
                  <a:gd name="T80" fmla="*/ 0 w 341"/>
                  <a:gd name="T81" fmla="*/ 0 h 1255"/>
                  <a:gd name="T82" fmla="*/ 0 w 341"/>
                  <a:gd name="T83" fmla="*/ 0 h 1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1"/>
                  <a:gd name="T127" fmla="*/ 0 h 1255"/>
                  <a:gd name="T128" fmla="*/ 341 w 341"/>
                  <a:gd name="T129" fmla="*/ 1255 h 125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1" h="1255">
                    <a:moveTo>
                      <a:pt x="76" y="6"/>
                    </a:moveTo>
                    <a:lnTo>
                      <a:pt x="50" y="99"/>
                    </a:lnTo>
                    <a:lnTo>
                      <a:pt x="10" y="362"/>
                    </a:lnTo>
                    <a:lnTo>
                      <a:pt x="0" y="544"/>
                    </a:lnTo>
                    <a:lnTo>
                      <a:pt x="10" y="757"/>
                    </a:lnTo>
                    <a:lnTo>
                      <a:pt x="25" y="873"/>
                    </a:lnTo>
                    <a:lnTo>
                      <a:pt x="46" y="995"/>
                    </a:lnTo>
                    <a:lnTo>
                      <a:pt x="75" y="1122"/>
                    </a:lnTo>
                    <a:lnTo>
                      <a:pt x="94" y="1187"/>
                    </a:lnTo>
                    <a:lnTo>
                      <a:pt x="113" y="1255"/>
                    </a:lnTo>
                    <a:lnTo>
                      <a:pt x="135" y="1230"/>
                    </a:lnTo>
                    <a:lnTo>
                      <a:pt x="162" y="1200"/>
                    </a:lnTo>
                    <a:lnTo>
                      <a:pt x="192" y="1162"/>
                    </a:lnTo>
                    <a:lnTo>
                      <a:pt x="229" y="1112"/>
                    </a:lnTo>
                    <a:lnTo>
                      <a:pt x="267" y="1055"/>
                    </a:lnTo>
                    <a:lnTo>
                      <a:pt x="286" y="1025"/>
                    </a:lnTo>
                    <a:lnTo>
                      <a:pt x="305" y="991"/>
                    </a:lnTo>
                    <a:lnTo>
                      <a:pt x="341" y="920"/>
                    </a:lnTo>
                    <a:lnTo>
                      <a:pt x="335" y="820"/>
                    </a:lnTo>
                    <a:lnTo>
                      <a:pt x="310" y="574"/>
                    </a:lnTo>
                    <a:lnTo>
                      <a:pt x="291" y="426"/>
                    </a:lnTo>
                    <a:lnTo>
                      <a:pt x="263" y="274"/>
                    </a:lnTo>
                    <a:lnTo>
                      <a:pt x="229" y="130"/>
                    </a:lnTo>
                    <a:lnTo>
                      <a:pt x="208" y="65"/>
                    </a:lnTo>
                    <a:lnTo>
                      <a:pt x="185" y="6"/>
                    </a:lnTo>
                    <a:lnTo>
                      <a:pt x="166" y="0"/>
                    </a:lnTo>
                    <a:lnTo>
                      <a:pt x="185" y="48"/>
                    </a:lnTo>
                    <a:lnTo>
                      <a:pt x="225" y="204"/>
                    </a:lnTo>
                    <a:lnTo>
                      <a:pt x="263" y="498"/>
                    </a:lnTo>
                    <a:lnTo>
                      <a:pt x="278" y="958"/>
                    </a:lnTo>
                    <a:lnTo>
                      <a:pt x="246" y="995"/>
                    </a:lnTo>
                    <a:lnTo>
                      <a:pt x="202" y="1033"/>
                    </a:lnTo>
                    <a:lnTo>
                      <a:pt x="135" y="1078"/>
                    </a:lnTo>
                    <a:lnTo>
                      <a:pt x="109" y="972"/>
                    </a:lnTo>
                    <a:lnTo>
                      <a:pt x="84" y="854"/>
                    </a:lnTo>
                    <a:lnTo>
                      <a:pt x="61" y="706"/>
                    </a:lnTo>
                    <a:lnTo>
                      <a:pt x="40" y="356"/>
                    </a:lnTo>
                    <a:lnTo>
                      <a:pt x="56" y="175"/>
                    </a:lnTo>
                    <a:lnTo>
                      <a:pt x="71" y="88"/>
                    </a:lnTo>
                    <a:lnTo>
                      <a:pt x="95" y="2"/>
                    </a:lnTo>
                    <a:lnTo>
                      <a:pt x="76" y="6"/>
                    </a:lnTo>
                    <a:close/>
                  </a:path>
                </a:pathLst>
              </a:custGeom>
              <a:solidFill>
                <a:srgbClr val="000000"/>
              </a:solidFill>
              <a:ln w="9525">
                <a:noFill/>
                <a:round/>
                <a:headEnd/>
                <a:tailEnd/>
              </a:ln>
            </p:spPr>
            <p:txBody>
              <a:bodyPr/>
              <a:lstStyle/>
              <a:p>
                <a:endParaRPr lang="en-US"/>
              </a:p>
            </p:txBody>
          </p:sp>
        </p:grpSp>
      </p:grpSp>
      <p:sp>
        <p:nvSpPr>
          <p:cNvPr id="147" name="Rectangle 291"/>
          <p:cNvSpPr>
            <a:spLocks noChangeArrowheads="1"/>
          </p:cNvSpPr>
          <p:nvPr/>
        </p:nvSpPr>
        <p:spPr bwMode="auto">
          <a:xfrm>
            <a:off x="1919288" y="929245"/>
            <a:ext cx="7777162" cy="1385887"/>
          </a:xfrm>
          <a:prstGeom prst="rect">
            <a:avLst/>
          </a:prstGeom>
          <a:noFill/>
          <a:ln w="9525">
            <a:noFill/>
            <a:miter lim="800000"/>
            <a:headEnd/>
            <a:tailEnd/>
          </a:ln>
          <a:effectLst/>
        </p:spPr>
        <p:txBody>
          <a:bodyPr anchor="ctr">
            <a:spAutoFit/>
          </a:bodyPr>
          <a:lstStyle/>
          <a:p>
            <a:pPr marL="342900" indent="-342900">
              <a:buFontTx/>
              <a:buAutoNum type="arabicPeriod"/>
              <a:defRPr/>
            </a:pPr>
            <a:r>
              <a:rPr lang="en-US" sz="2800" dirty="0">
                <a:cs typeface="Tahoma" pitchFamily="34" charset="0"/>
              </a:rPr>
              <a:t>Name, position, location</a:t>
            </a:r>
          </a:p>
          <a:p>
            <a:pPr marL="342900" indent="-342900">
              <a:buFontTx/>
              <a:buAutoNum type="arabicPeriod"/>
              <a:defRPr/>
            </a:pPr>
            <a:r>
              <a:rPr lang="en-US" sz="2800" dirty="0">
                <a:cs typeface="Tahoma" pitchFamily="34" charset="0"/>
              </a:rPr>
              <a:t>Your experience with maps, GIS, GPS,...</a:t>
            </a:r>
          </a:p>
          <a:p>
            <a:pPr marL="342900" indent="-342900">
              <a:buFontTx/>
              <a:buAutoNum type="arabicPeriod"/>
              <a:defRPr/>
            </a:pPr>
            <a:r>
              <a:rPr lang="en-US" sz="2800" dirty="0">
                <a:cs typeface="Tahoma" pitchFamily="34" charset="0"/>
              </a:rPr>
              <a:t>Expectations for this training</a:t>
            </a:r>
          </a:p>
        </p:txBody>
      </p:sp>
      <p:sp>
        <p:nvSpPr>
          <p:cNvPr id="148" name="Rectangle 291"/>
          <p:cNvSpPr>
            <a:spLocks noChangeArrowheads="1"/>
          </p:cNvSpPr>
          <p:nvPr/>
        </p:nvSpPr>
        <p:spPr bwMode="auto">
          <a:xfrm>
            <a:off x="2701926" y="5552622"/>
            <a:ext cx="7777163" cy="523875"/>
          </a:xfrm>
          <a:prstGeom prst="rect">
            <a:avLst/>
          </a:prstGeom>
          <a:noFill/>
          <a:ln w="9525">
            <a:noFill/>
            <a:miter lim="800000"/>
            <a:headEnd/>
            <a:tailEnd/>
          </a:ln>
          <a:effectLst/>
        </p:spPr>
        <p:txBody>
          <a:bodyPr anchor="ctr">
            <a:spAutoFit/>
          </a:bodyPr>
          <a:lstStyle/>
          <a:p>
            <a:pPr marL="342900" indent="-342900">
              <a:defRPr/>
            </a:pPr>
            <a:r>
              <a:rPr lang="en-US" sz="2800" dirty="0">
                <a:cs typeface="Tahoma" pitchFamily="34" charset="0"/>
              </a:rPr>
              <a:t>Don’t hesitate to ask questions!</a:t>
            </a:r>
          </a:p>
        </p:txBody>
      </p:sp>
      <p:sp>
        <p:nvSpPr>
          <p:cNvPr id="149" name="Right Arrow 148"/>
          <p:cNvSpPr/>
          <p:nvPr/>
        </p:nvSpPr>
        <p:spPr>
          <a:xfrm>
            <a:off x="2135188" y="5589134"/>
            <a:ext cx="576262" cy="431800"/>
          </a:xfrm>
          <a:prstGeom prst="rightArrow">
            <a:avLst/>
          </a:prstGeom>
          <a:solidFill>
            <a:srgbClr val="D8AA3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a:solidFill>
                <a:schemeClr val="accent1">
                  <a:lumMod val="50000"/>
                </a:schemeClr>
              </a:solidFill>
            </a:endParaRPr>
          </a:p>
        </p:txBody>
      </p:sp>
      <p:pic>
        <p:nvPicPr>
          <p:cNvPr id="150" name="Picture 150" descr="C:\Users\Samsung\AppData\Local\Microsoft\Windows\INetCache\IE\TILATLDI\prohibited-147408_960_720[1].png"/>
          <p:cNvPicPr>
            <a:picLocks noChangeAspect="1" noChangeArrowheads="1"/>
          </p:cNvPicPr>
          <p:nvPr/>
        </p:nvPicPr>
        <p:blipFill>
          <a:blip r:embed="rId5" cstate="print"/>
          <a:srcRect/>
          <a:stretch>
            <a:fillRect/>
          </a:stretch>
        </p:blipFill>
        <p:spPr bwMode="auto">
          <a:xfrm>
            <a:off x="7608516" y="2689782"/>
            <a:ext cx="2447925" cy="2447925"/>
          </a:xfrm>
          <a:prstGeom prst="rect">
            <a:avLst/>
          </a:prstGeom>
          <a:noFill/>
          <a:ln w="9525">
            <a:noFill/>
            <a:miter lim="800000"/>
            <a:headEnd/>
            <a:tailEnd/>
          </a:ln>
        </p:spPr>
      </p:pic>
      <p:sp>
        <p:nvSpPr>
          <p:cNvPr id="151" name="Rectangle 152"/>
          <p:cNvSpPr>
            <a:spLocks noChangeArrowheads="1"/>
          </p:cNvSpPr>
          <p:nvPr/>
        </p:nvSpPr>
        <p:spPr bwMode="auto">
          <a:xfrm rot="-1496255">
            <a:off x="1826713" y="2848531"/>
            <a:ext cx="2119313" cy="369888"/>
          </a:xfrm>
          <a:prstGeom prst="rect">
            <a:avLst/>
          </a:prstGeom>
          <a:noFill/>
          <a:ln w="9525">
            <a:noFill/>
            <a:miter lim="800000"/>
            <a:headEnd/>
            <a:tailEnd/>
          </a:ln>
        </p:spPr>
        <p:txBody>
          <a:bodyPr wrap="none">
            <a:spAutoFit/>
          </a:bodyPr>
          <a:lstStyle/>
          <a:p>
            <a:r>
              <a:rPr lang="en-US" altLang="en-US" b="1">
                <a:cs typeface="Tahoma" pitchFamily="34" charset="0"/>
              </a:rPr>
              <a:t>Thematic mapping ?</a:t>
            </a:r>
            <a:endParaRPr lang="en-US" altLang="en-US" b="1"/>
          </a:p>
        </p:txBody>
      </p:sp>
      <p:sp>
        <p:nvSpPr>
          <p:cNvPr id="152" name="Title 1">
            <a:extLst>
              <a:ext uri="{FF2B5EF4-FFF2-40B4-BE49-F238E27FC236}">
                <a16:creationId xmlns:a16="http://schemas.microsoft.com/office/drawing/2014/main" id="{6635CB3B-2115-37AB-B83E-FE311AE4451D}"/>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Round of introduction and expectations from the participants</a:t>
            </a:r>
            <a:endParaRPr lang="en-PH" altLang="en-US" sz="3200" b="1" dirty="0">
              <a:solidFill>
                <a:srgbClr val="002147"/>
              </a:solidFill>
              <a:latin typeface="+mn-lt"/>
            </a:endParaRPr>
          </a:p>
        </p:txBody>
      </p:sp>
    </p:spTree>
    <p:extLst>
      <p:ext uri="{BB962C8B-B14F-4D97-AF65-F5344CB8AC3E}">
        <p14:creationId xmlns:p14="http://schemas.microsoft.com/office/powerpoint/2010/main" val="260461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90311" y="935497"/>
            <a:ext cx="11222264" cy="953238"/>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0"/>
              </a:spcBef>
              <a:spcAft>
                <a:spcPts val="0"/>
              </a:spcAft>
              <a:buNone/>
            </a:pPr>
            <a:r>
              <a:rPr lang="en-PH" sz="2200" b="1" dirty="0"/>
              <a:t>Geography </a:t>
            </a:r>
            <a:r>
              <a:rPr lang="en-PH" sz="2200" dirty="0"/>
              <a:t>is an important dimension of public health but it remains to be </a:t>
            </a:r>
            <a:r>
              <a:rPr lang="en-US" sz="2200" dirty="0"/>
              <a:t>very poorly captured in countries’ Health Information Systems (HIS).</a:t>
            </a:r>
          </a:p>
        </p:txBody>
      </p:sp>
      <p:sp>
        <p:nvSpPr>
          <p:cNvPr id="5" name="Title 1">
            <a:extLst>
              <a:ext uri="{FF2B5EF4-FFF2-40B4-BE49-F238E27FC236}">
                <a16:creationId xmlns:a16="http://schemas.microsoft.com/office/drawing/2014/main" id="{5EB3F8F8-1AFC-23A4-5042-C08E329DCF8A}"/>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Background of the course</a:t>
            </a:r>
          </a:p>
        </p:txBody>
      </p:sp>
      <p:pic>
        <p:nvPicPr>
          <p:cNvPr id="7" name="Picture 6" descr="A diagram of a diagram&#10;&#10;Description automatically generated">
            <a:extLst>
              <a:ext uri="{FF2B5EF4-FFF2-40B4-BE49-F238E27FC236}">
                <a16:creationId xmlns:a16="http://schemas.microsoft.com/office/drawing/2014/main" id="{BF55C5DA-320D-F6C3-BB8E-D2EFC7701F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8992" y="1888735"/>
            <a:ext cx="3543839" cy="2041008"/>
          </a:xfrm>
          <a:prstGeom prst="rect">
            <a:avLst/>
          </a:prstGeom>
        </p:spPr>
      </p:pic>
      <p:sp>
        <p:nvSpPr>
          <p:cNvPr id="8" name="Content Placeholder 2">
            <a:extLst>
              <a:ext uri="{FF2B5EF4-FFF2-40B4-BE49-F238E27FC236}">
                <a16:creationId xmlns:a16="http://schemas.microsoft.com/office/drawing/2014/main" id="{B104CC4E-65E0-940F-FB85-18A562E3C673}"/>
              </a:ext>
            </a:extLst>
          </p:cNvPr>
          <p:cNvSpPr txBox="1">
            <a:spLocks/>
          </p:cNvSpPr>
          <p:nvPr/>
        </p:nvSpPr>
        <p:spPr>
          <a:xfrm>
            <a:off x="490309" y="1804429"/>
            <a:ext cx="7815491" cy="2919971"/>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0"/>
              </a:spcBef>
              <a:spcAft>
                <a:spcPts val="0"/>
              </a:spcAft>
              <a:buNone/>
            </a:pPr>
            <a:r>
              <a:rPr lang="en-US" sz="2200" dirty="0"/>
              <a:t>This lesson, along with others learned </a:t>
            </a:r>
            <a:r>
              <a:rPr lang="en-PH" sz="2200" dirty="0"/>
              <a:t>over more than a decade working in the health sector and with Ministries of Health, demonstrated the need for a new approach to strengthen in-country capacity of the health sector when it comes to geospatial data and technologies. The </a:t>
            </a:r>
            <a:r>
              <a:rPr lang="en-PH" sz="2200" b="1" dirty="0"/>
              <a:t>HIS geo-enabling framework</a:t>
            </a:r>
            <a:r>
              <a:rPr lang="en-PH" sz="2200" dirty="0"/>
              <a:t> was the first step in moving towards the development of such a new approach.</a:t>
            </a:r>
            <a:endParaRPr lang="en-US" sz="2200" dirty="0"/>
          </a:p>
        </p:txBody>
      </p:sp>
      <p:sp>
        <p:nvSpPr>
          <p:cNvPr id="9" name="Content Placeholder 2">
            <a:extLst>
              <a:ext uri="{FF2B5EF4-FFF2-40B4-BE49-F238E27FC236}">
                <a16:creationId xmlns:a16="http://schemas.microsoft.com/office/drawing/2014/main" id="{6CCCEFC7-084F-55FE-C52F-D02F0F1112BF}"/>
              </a:ext>
            </a:extLst>
          </p:cNvPr>
          <p:cNvSpPr txBox="1">
            <a:spLocks/>
          </p:cNvSpPr>
          <p:nvPr/>
        </p:nvSpPr>
        <p:spPr>
          <a:xfrm>
            <a:off x="490311" y="4320951"/>
            <a:ext cx="11222264" cy="1862136"/>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1000"/>
              </a:spcBef>
              <a:spcAft>
                <a:spcPts val="1200"/>
              </a:spcAft>
              <a:buNone/>
            </a:pPr>
            <a:r>
              <a:rPr lang="en-PH" sz="2200" dirty="0"/>
              <a:t>It is thought that it would be most beneficial if HIS geo-enabling is taught in schools to future public health practitioners so it could be a part of their education foundation.</a:t>
            </a:r>
            <a:endParaRPr lang="en-US" sz="2200" dirty="0"/>
          </a:p>
          <a:p>
            <a:pPr marL="0" lvl="1" indent="0">
              <a:spcBef>
                <a:spcPts val="1000"/>
              </a:spcBef>
              <a:spcAft>
                <a:spcPts val="1200"/>
              </a:spcAft>
              <a:buNone/>
            </a:pPr>
            <a:r>
              <a:rPr lang="en-PH" sz="2200" dirty="0"/>
              <a:t>The </a:t>
            </a:r>
            <a:r>
              <a:rPr lang="en-PH" sz="2200" b="1" dirty="0"/>
              <a:t>HIS geo-enabling course </a:t>
            </a:r>
            <a:r>
              <a:rPr lang="en-PH" sz="2200" dirty="0"/>
              <a:t>is then developed primarily to be integrated in the regular curriculum of Schools of Public Health across Asia and the Pacific. It can also be used by any individual interested in the topics it covers.</a:t>
            </a:r>
            <a:endParaRPr lang="en-US" sz="2200" dirty="0"/>
          </a:p>
        </p:txBody>
      </p:sp>
    </p:spTree>
    <p:extLst>
      <p:ext uri="{BB962C8B-B14F-4D97-AF65-F5344CB8AC3E}">
        <p14:creationId xmlns:p14="http://schemas.microsoft.com/office/powerpoint/2010/main" val="275976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90311" y="1098776"/>
            <a:ext cx="11222264" cy="5256584"/>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dirty="0"/>
              <a:t>The objectives of this course are to:</a:t>
            </a:r>
          </a:p>
          <a:p>
            <a:pPr lvl="1">
              <a:spcBef>
                <a:spcPts val="0"/>
              </a:spcBef>
              <a:spcAft>
                <a:spcPts val="1200"/>
              </a:spcAft>
            </a:pPr>
            <a:r>
              <a:rPr lang="en-US" sz="2800" dirty="0"/>
              <a:t>Introduce the concept of HIS geo-enabling and support its implementation in countries</a:t>
            </a:r>
          </a:p>
          <a:p>
            <a:pPr lvl="1">
              <a:spcBef>
                <a:spcPts val="0"/>
              </a:spcBef>
              <a:spcAft>
                <a:spcPts val="1200"/>
              </a:spcAft>
            </a:pPr>
            <a:r>
              <a:rPr lang="en-US" sz="2800" dirty="0"/>
              <a:t>Demonstrate and illustrate the potential of geospatial data and technologies applied to public health</a:t>
            </a:r>
          </a:p>
          <a:p>
            <a:pPr lvl="1">
              <a:spcBef>
                <a:spcPts val="0"/>
              </a:spcBef>
              <a:spcAft>
                <a:spcPts val="1200"/>
              </a:spcAft>
            </a:pPr>
            <a:r>
              <a:rPr lang="en-US" sz="2800" dirty="0"/>
              <a:t>Build participants’ knowledge on the elements required for geo-enabling a Health Information System (HIS)</a:t>
            </a:r>
          </a:p>
          <a:p>
            <a:pPr lvl="1">
              <a:spcBef>
                <a:spcPts val="0"/>
              </a:spcBef>
              <a:spcAft>
                <a:spcPts val="1200"/>
              </a:spcAft>
            </a:pPr>
            <a:r>
              <a:rPr lang="en-US" sz="2800" dirty="0"/>
              <a:t>Strengthen the participants technical capacity when it comes to the management and use of geospatial data technologies in public health</a:t>
            </a:r>
          </a:p>
        </p:txBody>
      </p:sp>
      <p:sp>
        <p:nvSpPr>
          <p:cNvPr id="5" name="Title 1">
            <a:extLst>
              <a:ext uri="{FF2B5EF4-FFF2-40B4-BE49-F238E27FC236}">
                <a16:creationId xmlns:a16="http://schemas.microsoft.com/office/drawing/2014/main" id="{94D025E9-86F7-49A1-5F2C-7F9F3B0CC935}"/>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Objectives of the course</a:t>
            </a:r>
          </a:p>
        </p:txBody>
      </p:sp>
    </p:spTree>
    <p:extLst>
      <p:ext uri="{BB962C8B-B14F-4D97-AF65-F5344CB8AC3E}">
        <p14:creationId xmlns:p14="http://schemas.microsoft.com/office/powerpoint/2010/main" val="228364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90311" y="1098777"/>
            <a:ext cx="9828198" cy="69373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The HIS Geo-enabling Course is composed of 5 modules:</a:t>
            </a:r>
          </a:p>
        </p:txBody>
      </p:sp>
      <p:sp>
        <p:nvSpPr>
          <p:cNvPr id="5" name="Content Placeholder 2">
            <a:extLst>
              <a:ext uri="{FF2B5EF4-FFF2-40B4-BE49-F238E27FC236}">
                <a16:creationId xmlns:a16="http://schemas.microsoft.com/office/drawing/2014/main" id="{C379F380-E3B8-F60B-87F8-B181B63AFF29}"/>
              </a:ext>
            </a:extLst>
          </p:cNvPr>
          <p:cNvSpPr txBox="1">
            <a:spLocks/>
          </p:cNvSpPr>
          <p:nvPr/>
        </p:nvSpPr>
        <p:spPr>
          <a:xfrm>
            <a:off x="865313" y="1819735"/>
            <a:ext cx="10091612" cy="3155035"/>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0000" lvl="1" indent="-432000">
              <a:spcBef>
                <a:spcPts val="0"/>
              </a:spcBef>
              <a:spcAft>
                <a:spcPts val="1200"/>
              </a:spcAft>
            </a:pPr>
            <a:r>
              <a:rPr lang="en-US" sz="2800" dirty="0"/>
              <a:t>Module 1: Medical geography</a:t>
            </a:r>
          </a:p>
          <a:p>
            <a:pPr marL="720000" lvl="1" indent="-432000">
              <a:spcBef>
                <a:spcPts val="0"/>
              </a:spcBef>
              <a:spcAft>
                <a:spcPts val="1200"/>
              </a:spcAft>
            </a:pPr>
            <a:r>
              <a:rPr lang="en-US" sz="2800" dirty="0"/>
              <a:t>Module 2: Geo-enabling the Health Information System (HIS)</a:t>
            </a:r>
          </a:p>
          <a:p>
            <a:pPr marL="720000" lvl="1" indent="-432000">
              <a:spcBef>
                <a:spcPts val="0"/>
              </a:spcBef>
              <a:spcAft>
                <a:spcPts val="1200"/>
              </a:spcAft>
            </a:pPr>
            <a:r>
              <a:rPr lang="en-US" sz="2800" dirty="0"/>
              <a:t>Module 3: Geospatial Data Management</a:t>
            </a:r>
          </a:p>
          <a:p>
            <a:pPr marL="720000" lvl="1" indent="-432000">
              <a:spcBef>
                <a:spcPts val="0"/>
              </a:spcBef>
              <a:spcAft>
                <a:spcPts val="1200"/>
              </a:spcAft>
            </a:pPr>
            <a:r>
              <a:rPr lang="en-US" sz="2800" dirty="0"/>
              <a:t>Module 4: Hands-on Geospatial Technologies</a:t>
            </a:r>
          </a:p>
          <a:p>
            <a:pPr marL="720000" lvl="1" indent="-432000">
              <a:spcBef>
                <a:spcPts val="0"/>
              </a:spcBef>
              <a:spcAft>
                <a:spcPts val="1200"/>
              </a:spcAft>
            </a:pPr>
            <a:r>
              <a:rPr lang="en-US" sz="2800" dirty="0"/>
              <a:t>Module 5: Creating Good Thematic Maps</a:t>
            </a:r>
          </a:p>
          <a:p>
            <a:pPr marL="0" indent="0">
              <a:buNone/>
            </a:pPr>
            <a:endParaRPr lang="en-US" dirty="0"/>
          </a:p>
          <a:p>
            <a:pPr marL="514350" indent="-514350">
              <a:buFont typeface="+mj-lt"/>
              <a:buAutoNum type="arabicPeriod"/>
            </a:pPr>
            <a:endParaRPr lang="en-US" dirty="0"/>
          </a:p>
        </p:txBody>
      </p:sp>
      <p:sp>
        <p:nvSpPr>
          <p:cNvPr id="6" name="Title 1">
            <a:extLst>
              <a:ext uri="{FF2B5EF4-FFF2-40B4-BE49-F238E27FC236}">
                <a16:creationId xmlns:a16="http://schemas.microsoft.com/office/drawing/2014/main" id="{7E1A0E96-63E2-D576-A2A8-0974C8820130}"/>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Agenda of the course</a:t>
            </a:r>
          </a:p>
        </p:txBody>
      </p:sp>
    </p:spTree>
    <p:extLst>
      <p:ext uri="{BB962C8B-B14F-4D97-AF65-F5344CB8AC3E}">
        <p14:creationId xmlns:p14="http://schemas.microsoft.com/office/powerpoint/2010/main" val="118330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82170" y="1098140"/>
            <a:ext cx="8712968" cy="51550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Topics:</a:t>
            </a:r>
          </a:p>
        </p:txBody>
      </p:sp>
      <p:sp>
        <p:nvSpPr>
          <p:cNvPr id="5" name="Title 1">
            <a:extLst>
              <a:ext uri="{FF2B5EF4-FFF2-40B4-BE49-F238E27FC236}">
                <a16:creationId xmlns:a16="http://schemas.microsoft.com/office/drawing/2014/main" id="{CF772C4E-EB43-09ED-9633-F9496F144D09}"/>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Module 1: Medical geography</a:t>
            </a:r>
          </a:p>
        </p:txBody>
      </p:sp>
      <p:sp>
        <p:nvSpPr>
          <p:cNvPr id="6" name="Content Placeholder 2">
            <a:extLst>
              <a:ext uri="{FF2B5EF4-FFF2-40B4-BE49-F238E27FC236}">
                <a16:creationId xmlns:a16="http://schemas.microsoft.com/office/drawing/2014/main" id="{27C5BC21-21E9-4D94-BC87-3BFF30AE3198}"/>
              </a:ext>
            </a:extLst>
          </p:cNvPr>
          <p:cNvSpPr txBox="1">
            <a:spLocks/>
          </p:cNvSpPr>
          <p:nvPr/>
        </p:nvSpPr>
        <p:spPr>
          <a:xfrm>
            <a:off x="1282313" y="1653991"/>
            <a:ext cx="9854000"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83000" lvl="1" indent="-457200">
              <a:buFont typeface="Wingdings" panose="05000000000000000000" pitchFamily="2" charset="2"/>
              <a:buChar char="§"/>
            </a:pPr>
            <a:r>
              <a:rPr lang="en-US" sz="2800" dirty="0"/>
              <a:t>Introduction to the HIS geo-enabling course </a:t>
            </a:r>
          </a:p>
          <a:p>
            <a:pPr marL="783000" lvl="1" indent="-457200">
              <a:buFont typeface="Wingdings" panose="05000000000000000000" pitchFamily="2" charset="2"/>
              <a:buChar char="§"/>
            </a:pPr>
            <a:r>
              <a:rPr lang="en-US" sz="2800" dirty="0"/>
              <a:t>The geographic dimension and the potential of geospatial data and technologies in public health </a:t>
            </a:r>
          </a:p>
          <a:p>
            <a:pPr marL="783000" lvl="1" indent="-457200">
              <a:buFont typeface="Wingdings" panose="05000000000000000000" pitchFamily="2" charset="2"/>
              <a:buChar char="§"/>
            </a:pPr>
            <a:r>
              <a:rPr lang="en-US" sz="2800" dirty="0"/>
              <a:t>Examples from the Region</a:t>
            </a:r>
          </a:p>
          <a:p>
            <a:pPr lvl="2" indent="-360000"/>
            <a:r>
              <a:rPr lang="en-US" sz="2800" dirty="0"/>
              <a:t>Planning</a:t>
            </a:r>
          </a:p>
          <a:p>
            <a:pPr lvl="2" indent="-360000"/>
            <a:r>
              <a:rPr lang="en-US" sz="2800" dirty="0"/>
              <a:t>Communicable diseases</a:t>
            </a:r>
          </a:p>
          <a:p>
            <a:pPr lvl="2" indent="-360000"/>
            <a:r>
              <a:rPr lang="en-US" sz="2800" dirty="0"/>
              <a:t>Emergency management</a:t>
            </a:r>
          </a:p>
          <a:p>
            <a:pPr lvl="2" indent="-360000"/>
            <a:r>
              <a:rPr lang="en-US" sz="2800" dirty="0"/>
              <a:t>Immunization</a:t>
            </a:r>
          </a:p>
          <a:p>
            <a:pPr lvl="2" indent="-360000"/>
            <a:r>
              <a:rPr lang="en-US" sz="2800" dirty="0"/>
              <a:t>Country-specific use cases (Myanmar, Cambodia, Vietnam, and Mongolia (story maps))</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36415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82313" y="1653952"/>
            <a:ext cx="9674612" cy="4105908"/>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83000" lvl="1" indent="-457200">
              <a:buFont typeface="Wingdings" panose="05000000000000000000" pitchFamily="2" charset="2"/>
              <a:buChar char="§"/>
            </a:pPr>
            <a:r>
              <a:rPr lang="en-US" sz="2800" dirty="0"/>
              <a:t>Introduction to the HIS geo-enabling framework </a:t>
            </a:r>
          </a:p>
          <a:p>
            <a:pPr marL="783000" lvl="1" indent="-457200">
              <a:buFont typeface="Wingdings" panose="05000000000000000000" pitchFamily="2" charset="2"/>
              <a:buChar char="§"/>
            </a:pPr>
            <a:r>
              <a:rPr lang="en-US" sz="2800" dirty="0"/>
              <a:t>Implementation of the HIS geo-enabling framework</a:t>
            </a:r>
          </a:p>
          <a:p>
            <a:pPr marL="783000" lvl="1" indent="-457200">
              <a:buFont typeface="Wingdings" panose="05000000000000000000" pitchFamily="2" charset="2"/>
              <a:buChar char="§"/>
            </a:pPr>
            <a:r>
              <a:rPr lang="en-US" sz="2800" dirty="0"/>
              <a:t>The Health </a:t>
            </a:r>
            <a:r>
              <a:rPr lang="en-US" sz="2800" dirty="0" err="1"/>
              <a:t>GeoLab</a:t>
            </a:r>
            <a:r>
              <a:rPr lang="en-US" sz="2800" dirty="0"/>
              <a:t> Hub as a regional resource </a:t>
            </a:r>
            <a:r>
              <a:rPr lang="en-PH" sz="2800" dirty="0"/>
              <a:t>to support HIS geo-enabling</a:t>
            </a:r>
            <a:endParaRPr lang="en-US" sz="2800" dirty="0"/>
          </a:p>
          <a:p>
            <a:pPr lvl="1" indent="-360000"/>
            <a:endParaRPr lang="en-US" sz="2800" dirty="0"/>
          </a:p>
          <a:p>
            <a:pPr marL="514350" indent="-514350">
              <a:buFont typeface="+mj-lt"/>
              <a:buAutoNum type="arabicPeriod"/>
            </a:pPr>
            <a:endParaRPr lang="en-US" dirty="0"/>
          </a:p>
        </p:txBody>
      </p:sp>
      <p:sp>
        <p:nvSpPr>
          <p:cNvPr id="5" name="Title 1">
            <a:extLst>
              <a:ext uri="{FF2B5EF4-FFF2-40B4-BE49-F238E27FC236}">
                <a16:creationId xmlns:a16="http://schemas.microsoft.com/office/drawing/2014/main" id="{57B7B176-4235-A88E-AE75-7987EB4749B3}"/>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Module 2: Geo-enabling the Health Information System (HIS)</a:t>
            </a:r>
          </a:p>
        </p:txBody>
      </p:sp>
      <p:sp>
        <p:nvSpPr>
          <p:cNvPr id="6" name="Content Placeholder 2">
            <a:extLst>
              <a:ext uri="{FF2B5EF4-FFF2-40B4-BE49-F238E27FC236}">
                <a16:creationId xmlns:a16="http://schemas.microsoft.com/office/drawing/2014/main" id="{735FBF54-2A3F-01BE-EC34-17C9A35078BA}"/>
              </a:ext>
            </a:extLst>
          </p:cNvPr>
          <p:cNvSpPr txBox="1">
            <a:spLocks/>
          </p:cNvSpPr>
          <p:nvPr/>
        </p:nvSpPr>
        <p:spPr>
          <a:xfrm>
            <a:off x="1282170" y="1098140"/>
            <a:ext cx="8712968" cy="51550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Topics:</a:t>
            </a:r>
          </a:p>
        </p:txBody>
      </p:sp>
    </p:spTree>
    <p:extLst>
      <p:ext uri="{BB962C8B-B14F-4D97-AF65-F5344CB8AC3E}">
        <p14:creationId xmlns:p14="http://schemas.microsoft.com/office/powerpoint/2010/main" val="200129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82167" y="1653877"/>
            <a:ext cx="9674757"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83000" lvl="1" indent="-457200">
              <a:buFont typeface="Wingdings" panose="05000000000000000000" pitchFamily="2" charset="2"/>
              <a:buChar char="§"/>
            </a:pPr>
            <a:r>
              <a:rPr lang="en-US" sz="2800" dirty="0"/>
              <a:t>Introduction to the geospatial data management cycle</a:t>
            </a:r>
          </a:p>
          <a:p>
            <a:pPr marL="783000" lvl="1" indent="-457200">
              <a:buFont typeface="Wingdings" panose="05000000000000000000" pitchFamily="2" charset="2"/>
              <a:buChar char="§"/>
            </a:pPr>
            <a:r>
              <a:rPr lang="en-US" sz="2800" dirty="0"/>
              <a:t>Implementing the steps of the geospatial data management cycle</a:t>
            </a:r>
          </a:p>
          <a:p>
            <a:pPr marL="0" indent="0">
              <a:buNone/>
            </a:pPr>
            <a:endParaRPr lang="en-US" sz="2800" dirty="0"/>
          </a:p>
          <a:p>
            <a:pPr marL="0" indent="0">
              <a:buNone/>
            </a:pPr>
            <a:endParaRPr lang="en-US" dirty="0"/>
          </a:p>
        </p:txBody>
      </p:sp>
      <p:sp>
        <p:nvSpPr>
          <p:cNvPr id="5" name="Title 1">
            <a:extLst>
              <a:ext uri="{FF2B5EF4-FFF2-40B4-BE49-F238E27FC236}">
                <a16:creationId xmlns:a16="http://schemas.microsoft.com/office/drawing/2014/main" id="{DA19E981-F6D4-A2C8-0B53-A74F35DB9568}"/>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Module 3: Geospatial Data Management</a:t>
            </a:r>
          </a:p>
        </p:txBody>
      </p:sp>
      <p:sp>
        <p:nvSpPr>
          <p:cNvPr id="6" name="Content Placeholder 2">
            <a:extLst>
              <a:ext uri="{FF2B5EF4-FFF2-40B4-BE49-F238E27FC236}">
                <a16:creationId xmlns:a16="http://schemas.microsoft.com/office/drawing/2014/main" id="{E47A1FD9-6FDD-6809-283A-3CDE251C9B6C}"/>
              </a:ext>
            </a:extLst>
          </p:cNvPr>
          <p:cNvSpPr txBox="1">
            <a:spLocks/>
          </p:cNvSpPr>
          <p:nvPr/>
        </p:nvSpPr>
        <p:spPr>
          <a:xfrm>
            <a:off x="1282170" y="1098140"/>
            <a:ext cx="8712968" cy="51550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Topics:</a:t>
            </a:r>
          </a:p>
        </p:txBody>
      </p:sp>
    </p:spTree>
    <p:extLst>
      <p:ext uri="{BB962C8B-B14F-4D97-AF65-F5344CB8AC3E}">
        <p14:creationId xmlns:p14="http://schemas.microsoft.com/office/powerpoint/2010/main" val="1376118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282169" y="1655413"/>
            <a:ext cx="9674755"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83000" lvl="1" indent="-457200">
              <a:buFont typeface="Wingdings" panose="05000000000000000000" pitchFamily="2" charset="2"/>
              <a:buChar char="§"/>
            </a:pPr>
            <a:r>
              <a:rPr lang="en-US" sz="2800" dirty="0"/>
              <a:t>Introduction to geospatial data technologies</a:t>
            </a:r>
          </a:p>
          <a:p>
            <a:pPr lvl="2" indent="-360000"/>
            <a:r>
              <a:rPr lang="en-US" sz="2800" dirty="0"/>
              <a:t>Global Navigation Satellite Systems (GNSS)</a:t>
            </a:r>
          </a:p>
          <a:p>
            <a:pPr lvl="2" indent="-360000"/>
            <a:r>
              <a:rPr lang="en-PH" sz="2800" dirty="0"/>
              <a:t>Geographic Information System (GIS)</a:t>
            </a:r>
            <a:endParaRPr lang="en-US" sz="2800" dirty="0"/>
          </a:p>
          <a:p>
            <a:pPr lvl="2" indent="-360000"/>
            <a:r>
              <a:rPr lang="en-US" sz="2800" dirty="0"/>
              <a:t>Registry and Common Geo-Registry</a:t>
            </a:r>
          </a:p>
          <a:p>
            <a:pPr marL="0" lvl="2" indent="0">
              <a:buNone/>
            </a:pPr>
            <a:r>
              <a:rPr lang="en-US" sz="2800" dirty="0"/>
              <a:t>Exercises:</a:t>
            </a:r>
          </a:p>
          <a:p>
            <a:pPr marL="783000" lvl="1" indent="-457200">
              <a:buFont typeface="Wingdings" panose="05000000000000000000" pitchFamily="2" charset="2"/>
              <a:buChar char="§"/>
            </a:pPr>
            <a:r>
              <a:rPr lang="en-US" sz="2800" dirty="0"/>
              <a:t>Collecting data in the field using GNSS-enabled devices</a:t>
            </a:r>
          </a:p>
          <a:p>
            <a:pPr marL="783000" lvl="1" indent="-457200">
              <a:buFont typeface="Wingdings" panose="05000000000000000000" pitchFamily="2" charset="2"/>
              <a:buChar char="§"/>
            </a:pPr>
            <a:r>
              <a:rPr lang="en-US" sz="2800" dirty="0"/>
              <a:t>Using basic functionalities of GIS software (QGIS  or ArcMap)</a:t>
            </a:r>
          </a:p>
        </p:txBody>
      </p:sp>
      <p:sp>
        <p:nvSpPr>
          <p:cNvPr id="5" name="Title 1">
            <a:extLst>
              <a:ext uri="{FF2B5EF4-FFF2-40B4-BE49-F238E27FC236}">
                <a16:creationId xmlns:a16="http://schemas.microsoft.com/office/drawing/2014/main" id="{DC9A1C9B-3125-A3AC-6463-5B1C63811716}"/>
              </a:ext>
            </a:extLst>
          </p:cNvPr>
          <p:cNvSpPr txBox="1">
            <a:spLocks/>
          </p:cNvSpPr>
          <p:nvPr/>
        </p:nvSpPr>
        <p:spPr>
          <a:xfrm>
            <a:off x="0" y="17365"/>
            <a:ext cx="12192000" cy="6937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ltLang="en-US" sz="3200" b="1" dirty="0">
                <a:solidFill>
                  <a:srgbClr val="002147"/>
                </a:solidFill>
                <a:latin typeface="+mn-lt"/>
              </a:rPr>
              <a:t>Module 4: Hands-on Geospatial Technologies</a:t>
            </a:r>
          </a:p>
        </p:txBody>
      </p:sp>
      <p:sp>
        <p:nvSpPr>
          <p:cNvPr id="6" name="Content Placeholder 2">
            <a:extLst>
              <a:ext uri="{FF2B5EF4-FFF2-40B4-BE49-F238E27FC236}">
                <a16:creationId xmlns:a16="http://schemas.microsoft.com/office/drawing/2014/main" id="{A1C88F08-9521-35C6-E173-2501B7C74B12}"/>
              </a:ext>
            </a:extLst>
          </p:cNvPr>
          <p:cNvSpPr txBox="1">
            <a:spLocks/>
          </p:cNvSpPr>
          <p:nvPr/>
        </p:nvSpPr>
        <p:spPr>
          <a:xfrm>
            <a:off x="1282170" y="1098140"/>
            <a:ext cx="8712968" cy="515507"/>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Topics:</a:t>
            </a:r>
          </a:p>
        </p:txBody>
      </p:sp>
    </p:spTree>
    <p:extLst>
      <p:ext uri="{BB962C8B-B14F-4D97-AF65-F5344CB8AC3E}">
        <p14:creationId xmlns:p14="http://schemas.microsoft.com/office/powerpoint/2010/main" val="2400960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5d77ab39-99b3-4b56-8024-34505d31c567"/>
</p:tagLst>
</file>

<file path=ppt/theme/theme1.xml><?xml version="1.0" encoding="utf-8"?>
<a:theme xmlns:a="http://schemas.openxmlformats.org/drawingml/2006/main" name="MORU Epi">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RU Epi NEW 4_3 191018.potx" id="{98E674E4-836A-45AF-B6ED-DC325EA403FB}" vid="{9AECCC77-F4DD-49CF-91A4-43ED9B9F4A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GF_IDN_MORU-HGL_ve1</Template>
  <TotalTime>7438</TotalTime>
  <Words>685</Words>
  <Application>Microsoft Office PowerPoint</Application>
  <PresentationFormat>Widescreen</PresentationFormat>
  <Paragraphs>80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Wingdings</vt:lpstr>
      <vt:lpstr>MORU Epi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Izay Pantanilla</dc:creator>
  <cp:lastModifiedBy>Steeve Ebener</cp:lastModifiedBy>
  <cp:revision>199</cp:revision>
  <dcterms:created xsi:type="dcterms:W3CDTF">2021-09-02T13:03:17Z</dcterms:created>
  <dcterms:modified xsi:type="dcterms:W3CDTF">2024-06-28T03:55:04Z</dcterms:modified>
</cp:coreProperties>
</file>